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5.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6.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theme/theme7.xml" ContentType="application/vnd.openxmlformats-officedocument.theme+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8.xml" ContentType="application/vnd.openxmlformats-officedocument.theme+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9.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10.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heme/themeOverride1.xml" ContentType="application/vnd.openxmlformats-officedocument.themeOverr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heme/themeOverride2.xml" ContentType="application/vnd.openxmlformats-officedocument.themeOverr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heme/themeOverride3.xml" ContentType="application/vnd.openxmlformats-officedocument.themeOverr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heme/themeOverride4.xml" ContentType="application/vnd.openxmlformats-officedocument.themeOverr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heme/themeOverride5.xml" ContentType="application/vnd.openxmlformats-officedocument.themeOverr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heme/themeOverride6.xml" ContentType="application/vnd.openxmlformats-officedocument.themeOverr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heme/themeOverride7.xml" ContentType="application/vnd.openxmlformats-officedocument.themeOverr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heme/themeOverride8.xml" ContentType="application/vnd.openxmlformats-officedocument.themeOverr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744" r:id="rId3"/>
    <p:sldMasterId id="2147483762" r:id="rId4"/>
    <p:sldMasterId id="2147483780" r:id="rId5"/>
    <p:sldMasterId id="2147483797" r:id="rId6"/>
    <p:sldMasterId id="2147483814" r:id="rId7"/>
    <p:sldMasterId id="2147483831" r:id="rId8"/>
    <p:sldMasterId id="2147483843" r:id="rId9"/>
    <p:sldMasterId id="2147483861" r:id="rId10"/>
    <p:sldMasterId id="2147483873" r:id="rId11"/>
  </p:sldMasterIdLst>
  <p:notesMasterIdLst>
    <p:notesMasterId r:id="rId90"/>
  </p:notesMasterIdLst>
  <p:sldIdLst>
    <p:sldId id="256" r:id="rId12"/>
    <p:sldId id="268" r:id="rId13"/>
    <p:sldId id="262" r:id="rId14"/>
    <p:sldId id="257" r:id="rId15"/>
    <p:sldId id="272" r:id="rId16"/>
    <p:sldId id="260" r:id="rId17"/>
    <p:sldId id="258" r:id="rId18"/>
    <p:sldId id="261" r:id="rId19"/>
    <p:sldId id="263" r:id="rId20"/>
    <p:sldId id="269" r:id="rId21"/>
    <p:sldId id="271" r:id="rId22"/>
    <p:sldId id="282" r:id="rId23"/>
    <p:sldId id="278" r:id="rId24"/>
    <p:sldId id="360" r:id="rId25"/>
    <p:sldId id="279" r:id="rId26"/>
    <p:sldId id="280" r:id="rId27"/>
    <p:sldId id="301" r:id="rId28"/>
    <p:sldId id="283" r:id="rId29"/>
    <p:sldId id="264" r:id="rId30"/>
    <p:sldId id="277" r:id="rId31"/>
    <p:sldId id="276" r:id="rId32"/>
    <p:sldId id="287" r:id="rId33"/>
    <p:sldId id="291" r:id="rId34"/>
    <p:sldId id="294" r:id="rId35"/>
    <p:sldId id="289" r:id="rId36"/>
    <p:sldId id="297" r:id="rId37"/>
    <p:sldId id="300" r:id="rId38"/>
    <p:sldId id="292" r:id="rId39"/>
    <p:sldId id="290" r:id="rId40"/>
    <p:sldId id="298" r:id="rId41"/>
    <p:sldId id="299" r:id="rId42"/>
    <p:sldId id="305" r:id="rId43"/>
    <p:sldId id="306" r:id="rId44"/>
    <p:sldId id="275" r:id="rId45"/>
    <p:sldId id="266" r:id="rId46"/>
    <p:sldId id="302" r:id="rId47"/>
    <p:sldId id="303" r:id="rId48"/>
    <p:sldId id="281" r:id="rId49"/>
    <p:sldId id="304" r:id="rId50"/>
    <p:sldId id="323" r:id="rId51"/>
    <p:sldId id="336" r:id="rId52"/>
    <p:sldId id="337" r:id="rId53"/>
    <p:sldId id="335" r:id="rId54"/>
    <p:sldId id="359" r:id="rId55"/>
    <p:sldId id="361" r:id="rId56"/>
    <p:sldId id="312" r:id="rId57"/>
    <p:sldId id="313" r:id="rId58"/>
    <p:sldId id="320" r:id="rId59"/>
    <p:sldId id="324" r:id="rId60"/>
    <p:sldId id="321" r:id="rId61"/>
    <p:sldId id="310" r:id="rId62"/>
    <p:sldId id="322" r:id="rId63"/>
    <p:sldId id="329" r:id="rId64"/>
    <p:sldId id="349" r:id="rId65"/>
    <p:sldId id="333" r:id="rId66"/>
    <p:sldId id="332" r:id="rId67"/>
    <p:sldId id="338" r:id="rId68"/>
    <p:sldId id="328" r:id="rId69"/>
    <p:sldId id="325" r:id="rId70"/>
    <p:sldId id="326" r:id="rId71"/>
    <p:sldId id="319" r:id="rId72"/>
    <p:sldId id="330" r:id="rId73"/>
    <p:sldId id="339" r:id="rId74"/>
    <p:sldId id="340" r:id="rId75"/>
    <p:sldId id="331" r:id="rId76"/>
    <p:sldId id="350" r:id="rId77"/>
    <p:sldId id="351" r:id="rId78"/>
    <p:sldId id="352" r:id="rId79"/>
    <p:sldId id="353" r:id="rId80"/>
    <p:sldId id="354" r:id="rId81"/>
    <p:sldId id="357" r:id="rId82"/>
    <p:sldId id="356" r:id="rId83"/>
    <p:sldId id="358" r:id="rId84"/>
    <p:sldId id="355" r:id="rId85"/>
    <p:sldId id="285" r:id="rId86"/>
    <p:sldId id="363" r:id="rId87"/>
    <p:sldId id="364" r:id="rId88"/>
    <p:sldId id="286" r:id="rId8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B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27C430-14C8-4ADF-8DBE-308F97F03F6D}" v="3" dt="2018-10-16T20:44:50.763"/>
  </p1510:revLst>
</p1510:revInfo>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50" autoAdjust="0"/>
    <p:restoredTop sz="90464" autoAdjust="0"/>
  </p:normalViewPr>
  <p:slideViewPr>
    <p:cSldViewPr snapToGrid="0">
      <p:cViewPr varScale="1">
        <p:scale>
          <a:sx n="61" d="100"/>
          <a:sy n="61" d="100"/>
        </p:scale>
        <p:origin x="26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slide" Target="slides/slide31.xml"/><Relationship Id="rId47" Type="http://schemas.openxmlformats.org/officeDocument/2006/relationships/slide" Target="slides/slide36.xml"/><Relationship Id="rId50" Type="http://schemas.openxmlformats.org/officeDocument/2006/relationships/slide" Target="slides/slide39.xml"/><Relationship Id="rId55" Type="http://schemas.openxmlformats.org/officeDocument/2006/relationships/slide" Target="slides/slide44.xml"/><Relationship Id="rId63" Type="http://schemas.openxmlformats.org/officeDocument/2006/relationships/slide" Target="slides/slide52.xml"/><Relationship Id="rId68" Type="http://schemas.openxmlformats.org/officeDocument/2006/relationships/slide" Target="slides/slide57.xml"/><Relationship Id="rId76" Type="http://schemas.openxmlformats.org/officeDocument/2006/relationships/slide" Target="slides/slide65.xml"/><Relationship Id="rId84" Type="http://schemas.openxmlformats.org/officeDocument/2006/relationships/slide" Target="slides/slide73.xml"/><Relationship Id="rId89" Type="http://schemas.openxmlformats.org/officeDocument/2006/relationships/slide" Target="slides/slide78.xml"/><Relationship Id="rId7" Type="http://schemas.openxmlformats.org/officeDocument/2006/relationships/slideMaster" Target="slideMasters/slideMaster7.xml"/><Relationship Id="rId71" Type="http://schemas.openxmlformats.org/officeDocument/2006/relationships/slide" Target="slides/slide60.xml"/><Relationship Id="rId92"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5.xml"/><Relationship Id="rId29" Type="http://schemas.openxmlformats.org/officeDocument/2006/relationships/slide" Target="slides/slide18.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slide" Target="slides/slide29.xml"/><Relationship Id="rId45" Type="http://schemas.openxmlformats.org/officeDocument/2006/relationships/slide" Target="slides/slide34.xml"/><Relationship Id="rId53" Type="http://schemas.openxmlformats.org/officeDocument/2006/relationships/slide" Target="slides/slide42.xml"/><Relationship Id="rId58" Type="http://schemas.openxmlformats.org/officeDocument/2006/relationships/slide" Target="slides/slide47.xml"/><Relationship Id="rId66" Type="http://schemas.openxmlformats.org/officeDocument/2006/relationships/slide" Target="slides/slide55.xml"/><Relationship Id="rId74" Type="http://schemas.openxmlformats.org/officeDocument/2006/relationships/slide" Target="slides/slide63.xml"/><Relationship Id="rId79" Type="http://schemas.openxmlformats.org/officeDocument/2006/relationships/slide" Target="slides/slide68.xml"/><Relationship Id="rId87" Type="http://schemas.openxmlformats.org/officeDocument/2006/relationships/slide" Target="slides/slide76.xml"/><Relationship Id="rId5" Type="http://schemas.openxmlformats.org/officeDocument/2006/relationships/slideMaster" Target="slideMasters/slideMaster5.xml"/><Relationship Id="rId61" Type="http://schemas.openxmlformats.org/officeDocument/2006/relationships/slide" Target="slides/slide50.xml"/><Relationship Id="rId82" Type="http://schemas.openxmlformats.org/officeDocument/2006/relationships/slide" Target="slides/slide71.xml"/><Relationship Id="rId90" Type="http://schemas.openxmlformats.org/officeDocument/2006/relationships/notesMaster" Target="notesMasters/notesMaster1.xml"/><Relationship Id="rId95" Type="http://schemas.microsoft.com/office/2016/11/relationships/changesInfo" Target="changesInfos/changesInfo1.xml"/><Relationship Id="rId19" Type="http://schemas.openxmlformats.org/officeDocument/2006/relationships/slide" Target="slides/slide8.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slide" Target="slides/slide32.xml"/><Relationship Id="rId48" Type="http://schemas.openxmlformats.org/officeDocument/2006/relationships/slide" Target="slides/slide37.xml"/><Relationship Id="rId56" Type="http://schemas.openxmlformats.org/officeDocument/2006/relationships/slide" Target="slides/slide45.xml"/><Relationship Id="rId64" Type="http://schemas.openxmlformats.org/officeDocument/2006/relationships/slide" Target="slides/slide53.xml"/><Relationship Id="rId69" Type="http://schemas.openxmlformats.org/officeDocument/2006/relationships/slide" Target="slides/slide58.xml"/><Relationship Id="rId77" Type="http://schemas.openxmlformats.org/officeDocument/2006/relationships/slide" Target="slides/slide66.xml"/><Relationship Id="rId8" Type="http://schemas.openxmlformats.org/officeDocument/2006/relationships/slideMaster" Target="slideMasters/slideMaster8.xml"/><Relationship Id="rId51" Type="http://schemas.openxmlformats.org/officeDocument/2006/relationships/slide" Target="slides/slide40.xml"/><Relationship Id="rId72" Type="http://schemas.openxmlformats.org/officeDocument/2006/relationships/slide" Target="slides/slide61.xml"/><Relationship Id="rId80" Type="http://schemas.openxmlformats.org/officeDocument/2006/relationships/slide" Target="slides/slide69.xml"/><Relationship Id="rId85" Type="http://schemas.openxmlformats.org/officeDocument/2006/relationships/slide" Target="slides/slide74.xml"/><Relationship Id="rId93"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slide" Target="slides/slide35.xml"/><Relationship Id="rId59" Type="http://schemas.openxmlformats.org/officeDocument/2006/relationships/slide" Target="slides/slide48.xml"/><Relationship Id="rId67" Type="http://schemas.openxmlformats.org/officeDocument/2006/relationships/slide" Target="slides/slide56.xml"/><Relationship Id="rId20" Type="http://schemas.openxmlformats.org/officeDocument/2006/relationships/slide" Target="slides/slide9.xml"/><Relationship Id="rId41" Type="http://schemas.openxmlformats.org/officeDocument/2006/relationships/slide" Target="slides/slide30.xml"/><Relationship Id="rId54" Type="http://schemas.openxmlformats.org/officeDocument/2006/relationships/slide" Target="slides/slide43.xml"/><Relationship Id="rId62" Type="http://schemas.openxmlformats.org/officeDocument/2006/relationships/slide" Target="slides/slide51.xml"/><Relationship Id="rId70" Type="http://schemas.openxmlformats.org/officeDocument/2006/relationships/slide" Target="slides/slide59.xml"/><Relationship Id="rId75" Type="http://schemas.openxmlformats.org/officeDocument/2006/relationships/slide" Target="slides/slide64.xml"/><Relationship Id="rId83" Type="http://schemas.openxmlformats.org/officeDocument/2006/relationships/slide" Target="slides/slide72.xml"/><Relationship Id="rId88" Type="http://schemas.openxmlformats.org/officeDocument/2006/relationships/slide" Target="slides/slide77.xml"/><Relationship Id="rId91" Type="http://schemas.openxmlformats.org/officeDocument/2006/relationships/presProps" Target="presProps.xml"/><Relationship Id="rId9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49" Type="http://schemas.openxmlformats.org/officeDocument/2006/relationships/slide" Target="slides/slide38.xml"/><Relationship Id="rId57" Type="http://schemas.openxmlformats.org/officeDocument/2006/relationships/slide" Target="slides/slide46.xml"/><Relationship Id="rId10" Type="http://schemas.openxmlformats.org/officeDocument/2006/relationships/slideMaster" Target="slideMasters/slideMaster10.xml"/><Relationship Id="rId31" Type="http://schemas.openxmlformats.org/officeDocument/2006/relationships/slide" Target="slides/slide20.xml"/><Relationship Id="rId44" Type="http://schemas.openxmlformats.org/officeDocument/2006/relationships/slide" Target="slides/slide33.xml"/><Relationship Id="rId52" Type="http://schemas.openxmlformats.org/officeDocument/2006/relationships/slide" Target="slides/slide41.xml"/><Relationship Id="rId60" Type="http://schemas.openxmlformats.org/officeDocument/2006/relationships/slide" Target="slides/slide49.xml"/><Relationship Id="rId65" Type="http://schemas.openxmlformats.org/officeDocument/2006/relationships/slide" Target="slides/slide54.xml"/><Relationship Id="rId73" Type="http://schemas.openxmlformats.org/officeDocument/2006/relationships/slide" Target="slides/slide62.xml"/><Relationship Id="rId78" Type="http://schemas.openxmlformats.org/officeDocument/2006/relationships/slide" Target="slides/slide67.xml"/><Relationship Id="rId81" Type="http://schemas.openxmlformats.org/officeDocument/2006/relationships/slide" Target="slides/slide70.xml"/><Relationship Id="rId86" Type="http://schemas.openxmlformats.org/officeDocument/2006/relationships/slide" Target="slides/slide75.xml"/><Relationship Id="rId9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tya Johnson" userId="49009492-7ea1-45f0-9f62-18a83e0a9c9a" providerId="ADAL" clId="{19289637-DEF8-4EDE-B21A-7539019C04DE}"/>
    <pc:docChg chg="undo redo custSel mod addSld delSld modSld sldOrd addMainMaster delMainMaster">
      <pc:chgData name="Satya Johnson" userId="49009492-7ea1-45f0-9f62-18a83e0a9c9a" providerId="ADAL" clId="{19289637-DEF8-4EDE-B21A-7539019C04DE}" dt="2018-08-31T14:56:16.998" v="8948" actId="20577"/>
      <pc:docMkLst>
        <pc:docMk/>
      </pc:docMkLst>
      <pc:sldChg chg="addSp delSp modSp delDesignElem">
        <pc:chgData name="Satya Johnson" userId="49009492-7ea1-45f0-9f62-18a83e0a9c9a" providerId="ADAL" clId="{19289637-DEF8-4EDE-B21A-7539019C04DE}" dt="2018-08-25T05:05:19.536" v="1662"/>
        <pc:sldMkLst>
          <pc:docMk/>
          <pc:sldMk cId="1558545759" sldId="256"/>
        </pc:sldMkLst>
        <pc:spChg chg="mod">
          <ac:chgData name="Satya Johnson" userId="49009492-7ea1-45f0-9f62-18a83e0a9c9a" providerId="ADAL" clId="{19289637-DEF8-4EDE-B21A-7539019C04DE}" dt="2018-08-25T05:05:19.536" v="1662"/>
          <ac:spMkLst>
            <pc:docMk/>
            <pc:sldMk cId="1558545759" sldId="256"/>
            <ac:spMk id="3" creationId="{71230EF6-4FEC-4163-9546-02485AEBBE38}"/>
          </ac:spMkLst>
        </pc:spChg>
        <pc:cxnChg chg="add del">
          <ac:chgData name="Satya Johnson" userId="49009492-7ea1-45f0-9f62-18a83e0a9c9a" providerId="ADAL" clId="{19289637-DEF8-4EDE-B21A-7539019C04DE}" dt="2018-08-25T05:05:19.536" v="1662"/>
          <ac:cxnSpMkLst>
            <pc:docMk/>
            <pc:sldMk cId="1558545759" sldId="256"/>
            <ac:cxnSpMk id="1028" creationId="{E126E481-B945-4179-BD79-05E96E9B29E1}"/>
          </ac:cxnSpMkLst>
        </pc:cxnChg>
      </pc:sldChg>
      <pc:sldChg chg="addSp delSp delDesignElem">
        <pc:chgData name="Satya Johnson" userId="49009492-7ea1-45f0-9f62-18a83e0a9c9a" providerId="ADAL" clId="{19289637-DEF8-4EDE-B21A-7539019C04DE}" dt="2018-08-25T05:05:19.536" v="1662"/>
        <pc:sldMkLst>
          <pc:docMk/>
          <pc:sldMk cId="3137139748" sldId="257"/>
        </pc:sldMkLst>
        <pc:spChg chg="add del">
          <ac:chgData name="Satya Johnson" userId="49009492-7ea1-45f0-9f62-18a83e0a9c9a" providerId="ADAL" clId="{19289637-DEF8-4EDE-B21A-7539019C04DE}" dt="2018-08-25T05:05:19.536" v="1662"/>
          <ac:spMkLst>
            <pc:docMk/>
            <pc:sldMk cId="3137139748" sldId="257"/>
            <ac:spMk id="17" creationId="{3B0DF90E-6BAD-4E82-8FDF-717C9A357378}"/>
          </ac:spMkLst>
        </pc:spChg>
        <pc:spChg chg="add del">
          <ac:chgData name="Satya Johnson" userId="49009492-7ea1-45f0-9f62-18a83e0a9c9a" providerId="ADAL" clId="{19289637-DEF8-4EDE-B21A-7539019C04DE}" dt="2018-08-25T05:05:19.536" v="1662"/>
          <ac:spMkLst>
            <pc:docMk/>
            <pc:sldMk cId="3137139748" sldId="257"/>
            <ac:spMk id="19" creationId="{13DCC859-0434-4BB8-B6C5-09C88AE698FB}"/>
          </ac:spMkLst>
        </pc:spChg>
        <pc:spChg chg="add del">
          <ac:chgData name="Satya Johnson" userId="49009492-7ea1-45f0-9f62-18a83e0a9c9a" providerId="ADAL" clId="{19289637-DEF8-4EDE-B21A-7539019C04DE}" dt="2018-08-25T05:05:19.536" v="1662"/>
          <ac:spMkLst>
            <pc:docMk/>
            <pc:sldMk cId="3137139748" sldId="257"/>
            <ac:spMk id="21" creationId="{08E7ACFB-B791-4C23-8B17-013FEDC09A89}"/>
          </ac:spMkLst>
        </pc:spChg>
      </pc:sldChg>
      <pc:sldChg chg="addSp delSp modSp delDesignElem">
        <pc:chgData name="Satya Johnson" userId="49009492-7ea1-45f0-9f62-18a83e0a9c9a" providerId="ADAL" clId="{19289637-DEF8-4EDE-B21A-7539019C04DE}" dt="2018-08-25T05:05:19.536" v="1662"/>
        <pc:sldMkLst>
          <pc:docMk/>
          <pc:sldMk cId="4167745935" sldId="258"/>
        </pc:sldMkLst>
        <pc:spChg chg="mod">
          <ac:chgData name="Satya Johnson" userId="49009492-7ea1-45f0-9f62-18a83e0a9c9a" providerId="ADAL" clId="{19289637-DEF8-4EDE-B21A-7539019C04DE}" dt="2018-08-25T05:05:19.536" v="1662"/>
          <ac:spMkLst>
            <pc:docMk/>
            <pc:sldMk cId="4167745935" sldId="258"/>
            <ac:spMk id="2" creationId="{EDBD0936-F411-40B3-B3AD-288497A1D46B}"/>
          </ac:spMkLst>
        </pc:spChg>
        <pc:spChg chg="add del">
          <ac:chgData name="Satya Johnson" userId="49009492-7ea1-45f0-9f62-18a83e0a9c9a" providerId="ADAL" clId="{19289637-DEF8-4EDE-B21A-7539019C04DE}" dt="2018-08-25T05:05:19.536" v="1662"/>
          <ac:spMkLst>
            <pc:docMk/>
            <pc:sldMk cId="4167745935" sldId="258"/>
            <ac:spMk id="9" creationId="{F60FCA6E-0894-46CD-BD49-5955A51E0084}"/>
          </ac:spMkLst>
        </pc:spChg>
        <pc:spChg chg="add del">
          <ac:chgData name="Satya Johnson" userId="49009492-7ea1-45f0-9f62-18a83e0a9c9a" providerId="ADAL" clId="{19289637-DEF8-4EDE-B21A-7539019C04DE}" dt="2018-08-25T05:05:19.536" v="1662"/>
          <ac:spMkLst>
            <pc:docMk/>
            <pc:sldMk cId="4167745935" sldId="258"/>
            <ac:spMk id="11" creationId="{E78C6E4B-A1F1-4B6C-97EC-BE997495D6AC}"/>
          </ac:spMkLst>
        </pc:spChg>
      </pc:sldChg>
      <pc:sldChg chg="addSp delSp modSp delDesignElem modNotesTx">
        <pc:chgData name="Satya Johnson" userId="49009492-7ea1-45f0-9f62-18a83e0a9c9a" providerId="ADAL" clId="{19289637-DEF8-4EDE-B21A-7539019C04DE}" dt="2018-08-25T05:05:19.536" v="1662"/>
        <pc:sldMkLst>
          <pc:docMk/>
          <pc:sldMk cId="214378723" sldId="260"/>
        </pc:sldMkLst>
        <pc:spChg chg="mod">
          <ac:chgData name="Satya Johnson" userId="49009492-7ea1-45f0-9f62-18a83e0a9c9a" providerId="ADAL" clId="{19289637-DEF8-4EDE-B21A-7539019C04DE}" dt="2018-08-25T05:05:19.536" v="1662"/>
          <ac:spMkLst>
            <pc:docMk/>
            <pc:sldMk cId="214378723" sldId="260"/>
            <ac:spMk id="2" creationId="{EDBD0936-F411-40B3-B3AD-288497A1D46B}"/>
          </ac:spMkLst>
        </pc:spChg>
        <pc:spChg chg="add del">
          <ac:chgData name="Satya Johnson" userId="49009492-7ea1-45f0-9f62-18a83e0a9c9a" providerId="ADAL" clId="{19289637-DEF8-4EDE-B21A-7539019C04DE}" dt="2018-08-25T05:05:19.536" v="1662"/>
          <ac:spMkLst>
            <pc:docMk/>
            <pc:sldMk cId="214378723" sldId="260"/>
            <ac:spMk id="9" creationId="{F60FCA6E-0894-46CD-BD49-5955A51E0084}"/>
          </ac:spMkLst>
        </pc:spChg>
        <pc:spChg chg="add del">
          <ac:chgData name="Satya Johnson" userId="49009492-7ea1-45f0-9f62-18a83e0a9c9a" providerId="ADAL" clId="{19289637-DEF8-4EDE-B21A-7539019C04DE}" dt="2018-08-25T05:05:19.536" v="1662"/>
          <ac:spMkLst>
            <pc:docMk/>
            <pc:sldMk cId="214378723" sldId="260"/>
            <ac:spMk id="11" creationId="{E78C6E4B-A1F1-4B6C-97EC-BE997495D6AC}"/>
          </ac:spMkLst>
        </pc:spChg>
      </pc:sldChg>
      <pc:sldChg chg="modSp modNotesTx">
        <pc:chgData name="Satya Johnson" userId="49009492-7ea1-45f0-9f62-18a83e0a9c9a" providerId="ADAL" clId="{19289637-DEF8-4EDE-B21A-7539019C04DE}" dt="2018-08-25T10:13:44.065" v="2266" actId="6549"/>
        <pc:sldMkLst>
          <pc:docMk/>
          <pc:sldMk cId="1073357646" sldId="261"/>
        </pc:sldMkLst>
        <pc:spChg chg="mod">
          <ac:chgData name="Satya Johnson" userId="49009492-7ea1-45f0-9f62-18a83e0a9c9a" providerId="ADAL" clId="{19289637-DEF8-4EDE-B21A-7539019C04DE}" dt="2018-08-25T05:05:19.536" v="1662"/>
          <ac:spMkLst>
            <pc:docMk/>
            <pc:sldMk cId="1073357646" sldId="261"/>
            <ac:spMk id="3" creationId="{E2A5F6D0-8835-4034-A8E4-F791AB6608EC}"/>
          </ac:spMkLst>
        </pc:spChg>
      </pc:sldChg>
      <pc:sldChg chg="modSp">
        <pc:chgData name="Satya Johnson" userId="49009492-7ea1-45f0-9f62-18a83e0a9c9a" providerId="ADAL" clId="{19289637-DEF8-4EDE-B21A-7539019C04DE}" dt="2018-08-26T16:28:36.860" v="4471" actId="20577"/>
        <pc:sldMkLst>
          <pc:docMk/>
          <pc:sldMk cId="3824290955" sldId="262"/>
        </pc:sldMkLst>
        <pc:spChg chg="mod">
          <ac:chgData name="Satya Johnson" userId="49009492-7ea1-45f0-9f62-18a83e0a9c9a" providerId="ADAL" clId="{19289637-DEF8-4EDE-B21A-7539019C04DE}" dt="2018-08-26T16:28:36.860" v="4471" actId="20577"/>
          <ac:spMkLst>
            <pc:docMk/>
            <pc:sldMk cId="3824290955" sldId="262"/>
            <ac:spMk id="3" creationId="{B4F4ABAA-CA7E-4CEB-BB27-1FB59B9F60E3}"/>
          </ac:spMkLst>
        </pc:spChg>
      </pc:sldChg>
      <pc:sldChg chg="modSp modNotesTx">
        <pc:chgData name="Satya Johnson" userId="49009492-7ea1-45f0-9f62-18a83e0a9c9a" providerId="ADAL" clId="{19289637-DEF8-4EDE-B21A-7539019C04DE}" dt="2018-08-21T15:06:35.135" v="908" actId="20577"/>
        <pc:sldMkLst>
          <pc:docMk/>
          <pc:sldMk cId="2802703397" sldId="263"/>
        </pc:sldMkLst>
        <pc:spChg chg="mod">
          <ac:chgData name="Satya Johnson" userId="49009492-7ea1-45f0-9f62-18a83e0a9c9a" providerId="ADAL" clId="{19289637-DEF8-4EDE-B21A-7539019C04DE}" dt="2018-08-21T15:04:14.536" v="862" actId="20577"/>
          <ac:spMkLst>
            <pc:docMk/>
            <pc:sldMk cId="2802703397" sldId="263"/>
            <ac:spMk id="3" creationId="{EDB249A3-50B5-4243-BD72-2BD984C58AF5}"/>
          </ac:spMkLst>
        </pc:spChg>
      </pc:sldChg>
      <pc:sldChg chg="addSp delSp modSp mod setBg setClrOvrMap delDesignElem">
        <pc:chgData name="Satya Johnson" userId="49009492-7ea1-45f0-9f62-18a83e0a9c9a" providerId="ADAL" clId="{19289637-DEF8-4EDE-B21A-7539019C04DE}" dt="2018-08-25T12:10:22.138" v="2629" actId="26606"/>
        <pc:sldMkLst>
          <pc:docMk/>
          <pc:sldMk cId="2597815184" sldId="264"/>
        </pc:sldMkLst>
        <pc:spChg chg="mod">
          <ac:chgData name="Satya Johnson" userId="49009492-7ea1-45f0-9f62-18a83e0a9c9a" providerId="ADAL" clId="{19289637-DEF8-4EDE-B21A-7539019C04DE}" dt="2018-08-25T12:10:22.138" v="2629" actId="26606"/>
          <ac:spMkLst>
            <pc:docMk/>
            <pc:sldMk cId="2597815184" sldId="264"/>
            <ac:spMk id="2" creationId="{4D7BA64C-5735-4F7F-99C7-7E50078E1D83}"/>
          </ac:spMkLst>
        </pc:spChg>
        <pc:spChg chg="mod">
          <ac:chgData name="Satya Johnson" userId="49009492-7ea1-45f0-9f62-18a83e0a9c9a" providerId="ADAL" clId="{19289637-DEF8-4EDE-B21A-7539019C04DE}" dt="2018-08-25T12:10:22.138" v="2629" actId="26606"/>
          <ac:spMkLst>
            <pc:docMk/>
            <pc:sldMk cId="2597815184" sldId="264"/>
            <ac:spMk id="3" creationId="{BDFB250B-129D-417B-B502-4A1A6E57CC79}"/>
          </ac:spMkLst>
        </pc:spChg>
        <pc:spChg chg="add del">
          <ac:chgData name="Satya Johnson" userId="49009492-7ea1-45f0-9f62-18a83e0a9c9a" providerId="ADAL" clId="{19289637-DEF8-4EDE-B21A-7539019C04DE}" dt="2018-08-25T12:02:44.043" v="2534" actId="26606"/>
          <ac:spMkLst>
            <pc:docMk/>
            <pc:sldMk cId="2597815184" sldId="264"/>
            <ac:spMk id="6" creationId="{867D4867-5BA7-4462-B2F6-A23F4A622AA7}"/>
          </ac:spMkLst>
        </pc:spChg>
        <pc:spChg chg="add del">
          <ac:chgData name="Satya Johnson" userId="49009492-7ea1-45f0-9f62-18a83e0a9c9a" providerId="ADAL" clId="{19289637-DEF8-4EDE-B21A-7539019C04DE}" dt="2018-08-21T17:07:47.354" v="1104" actId="26606"/>
          <ac:spMkLst>
            <pc:docMk/>
            <pc:sldMk cId="2597815184" sldId="264"/>
            <ac:spMk id="9" creationId="{867D4867-5BA7-4462-B2F6-A23F4A622AA7}"/>
          </ac:spMkLst>
        </pc:spChg>
        <pc:spChg chg="add del">
          <ac:chgData name="Satya Johnson" userId="49009492-7ea1-45f0-9f62-18a83e0a9c9a" providerId="ADAL" clId="{19289637-DEF8-4EDE-B21A-7539019C04DE}" dt="2018-08-25T12:10:22.138" v="2629" actId="26606"/>
          <ac:spMkLst>
            <pc:docMk/>
            <pc:sldMk cId="2597815184" sldId="264"/>
            <ac:spMk id="11" creationId="{F2B38F72-8FC4-4001-8C67-FA6B86DEC767}"/>
          </ac:spMkLst>
        </pc:spChg>
        <pc:spChg chg="add del">
          <ac:chgData name="Satya Johnson" userId="49009492-7ea1-45f0-9f62-18a83e0a9c9a" providerId="ADAL" clId="{19289637-DEF8-4EDE-B21A-7539019C04DE}" dt="2018-08-25T12:10:22.126" v="2628" actId="26606"/>
          <ac:spMkLst>
            <pc:docMk/>
            <pc:sldMk cId="2597815184" sldId="264"/>
            <ac:spMk id="16" creationId="{73DE2CFE-42F2-48F0-8706-5264E012B10C}"/>
          </ac:spMkLst>
        </pc:spChg>
        <pc:spChg chg="add">
          <ac:chgData name="Satya Johnson" userId="49009492-7ea1-45f0-9f62-18a83e0a9c9a" providerId="ADAL" clId="{19289637-DEF8-4EDE-B21A-7539019C04DE}" dt="2018-08-25T12:10:22.138" v="2629" actId="26606"/>
          <ac:spMkLst>
            <pc:docMk/>
            <pc:sldMk cId="2597815184" sldId="264"/>
            <ac:spMk id="18" creationId="{867D4867-5BA7-4462-B2F6-A23F4A622AA7}"/>
          </ac:spMkLst>
        </pc:spChg>
        <pc:picChg chg="add mod modCrop">
          <ac:chgData name="Satya Johnson" userId="49009492-7ea1-45f0-9f62-18a83e0a9c9a" providerId="ADAL" clId="{19289637-DEF8-4EDE-B21A-7539019C04DE}" dt="2018-08-25T12:10:22.138" v="2629" actId="26606"/>
          <ac:picMkLst>
            <pc:docMk/>
            <pc:sldMk cId="2597815184" sldId="264"/>
            <ac:picMk id="4" creationId="{064A220B-A4F8-44C6-ABC3-3FA24448F3FF}"/>
          </ac:picMkLst>
        </pc:picChg>
      </pc:sldChg>
      <pc:sldChg chg="add">
        <pc:chgData name="Satya Johnson" userId="49009492-7ea1-45f0-9f62-18a83e0a9c9a" providerId="ADAL" clId="{19289637-DEF8-4EDE-B21A-7539019C04DE}" dt="2018-08-25T13:03:54.416" v="2813"/>
        <pc:sldMkLst>
          <pc:docMk/>
          <pc:sldMk cId="483149159" sldId="266"/>
        </pc:sldMkLst>
      </pc:sldChg>
      <pc:sldChg chg="addSp delSp modSp add setBg">
        <pc:chgData name="Satya Johnson" userId="49009492-7ea1-45f0-9f62-18a83e0a9c9a" providerId="ADAL" clId="{19289637-DEF8-4EDE-B21A-7539019C04DE}" dt="2018-08-21T14:41:33.837" v="342" actId="207"/>
        <pc:sldMkLst>
          <pc:docMk/>
          <pc:sldMk cId="2161914282" sldId="268"/>
        </pc:sldMkLst>
        <pc:spChg chg="del">
          <ac:chgData name="Satya Johnson" userId="49009492-7ea1-45f0-9f62-18a83e0a9c9a" providerId="ADAL" clId="{19289637-DEF8-4EDE-B21A-7539019C04DE}" dt="2018-08-21T14:37:56.395" v="213"/>
          <ac:spMkLst>
            <pc:docMk/>
            <pc:sldMk cId="2161914282" sldId="268"/>
            <ac:spMk id="2" creationId="{E834B4BC-E8AF-4013-89A3-C5910C7822A5}"/>
          </ac:spMkLst>
        </pc:spChg>
        <pc:spChg chg="del">
          <ac:chgData name="Satya Johnson" userId="49009492-7ea1-45f0-9f62-18a83e0a9c9a" providerId="ADAL" clId="{19289637-DEF8-4EDE-B21A-7539019C04DE}" dt="2018-08-21T14:37:56.395" v="213"/>
          <ac:spMkLst>
            <pc:docMk/>
            <pc:sldMk cId="2161914282" sldId="268"/>
            <ac:spMk id="3" creationId="{17A8F9A5-269D-41BF-A550-59800E5A7712}"/>
          </ac:spMkLst>
        </pc:spChg>
        <pc:spChg chg="add mod">
          <ac:chgData name="Satya Johnson" userId="49009492-7ea1-45f0-9f62-18a83e0a9c9a" providerId="ADAL" clId="{19289637-DEF8-4EDE-B21A-7539019C04DE}" dt="2018-08-21T14:41:33.837" v="342" actId="207"/>
          <ac:spMkLst>
            <pc:docMk/>
            <pc:sldMk cId="2161914282" sldId="268"/>
            <ac:spMk id="4" creationId="{BB7902F7-B0AA-4193-9067-0F8C4767800F}"/>
          </ac:spMkLst>
        </pc:spChg>
        <pc:spChg chg="add del">
          <ac:chgData name="Satya Johnson" userId="49009492-7ea1-45f0-9f62-18a83e0a9c9a" providerId="ADAL" clId="{19289637-DEF8-4EDE-B21A-7539019C04DE}" dt="2018-08-21T14:39:10.834" v="257" actId="478"/>
          <ac:spMkLst>
            <pc:docMk/>
            <pc:sldMk cId="2161914282" sldId="268"/>
            <ac:spMk id="5" creationId="{A5727C83-BCD9-4858-89DF-CB1106ADF2A7}"/>
          </ac:spMkLst>
        </pc:spChg>
      </pc:sldChg>
      <pc:sldChg chg="modSp add modNotesTx">
        <pc:chgData name="Satya Johnson" userId="49009492-7ea1-45f0-9f62-18a83e0a9c9a" providerId="ADAL" clId="{19289637-DEF8-4EDE-B21A-7539019C04DE}" dt="2018-08-25T12:04:50.995" v="2579" actId="20577"/>
        <pc:sldMkLst>
          <pc:docMk/>
          <pc:sldMk cId="205590282" sldId="269"/>
        </pc:sldMkLst>
        <pc:spChg chg="mod">
          <ac:chgData name="Satya Johnson" userId="49009492-7ea1-45f0-9f62-18a83e0a9c9a" providerId="ADAL" clId="{19289637-DEF8-4EDE-B21A-7539019C04DE}" dt="2018-08-25T12:04:50.995" v="2579" actId="20577"/>
          <ac:spMkLst>
            <pc:docMk/>
            <pc:sldMk cId="205590282" sldId="269"/>
            <ac:spMk id="3" creationId="{EDB249A3-50B5-4243-BD72-2BD984C58AF5}"/>
          </ac:spMkLst>
        </pc:spChg>
      </pc:sldChg>
      <pc:sldChg chg="modSp add">
        <pc:chgData name="Satya Johnson" userId="49009492-7ea1-45f0-9f62-18a83e0a9c9a" providerId="ADAL" clId="{19289637-DEF8-4EDE-B21A-7539019C04DE}" dt="2018-08-25T13:14:06.957" v="3031" actId="20577"/>
        <pc:sldMkLst>
          <pc:docMk/>
          <pc:sldMk cId="2343897241" sldId="271"/>
        </pc:sldMkLst>
        <pc:spChg chg="mod">
          <ac:chgData name="Satya Johnson" userId="49009492-7ea1-45f0-9f62-18a83e0a9c9a" providerId="ADAL" clId="{19289637-DEF8-4EDE-B21A-7539019C04DE}" dt="2018-08-25T13:14:06.957" v="3031" actId="20577"/>
          <ac:spMkLst>
            <pc:docMk/>
            <pc:sldMk cId="2343897241" sldId="271"/>
            <ac:spMk id="3" creationId="{EDB249A3-50B5-4243-BD72-2BD984C58AF5}"/>
          </ac:spMkLst>
        </pc:spChg>
      </pc:sldChg>
      <pc:sldChg chg="addSp delSp modSp add mod setBg">
        <pc:chgData name="Satya Johnson" userId="49009492-7ea1-45f0-9f62-18a83e0a9c9a" providerId="ADAL" clId="{19289637-DEF8-4EDE-B21A-7539019C04DE}" dt="2018-08-27T03:05:10.782" v="4656" actId="26606"/>
        <pc:sldMkLst>
          <pc:docMk/>
          <pc:sldMk cId="1650468838" sldId="272"/>
        </pc:sldMkLst>
        <pc:spChg chg="mod">
          <ac:chgData name="Satya Johnson" userId="49009492-7ea1-45f0-9f62-18a83e0a9c9a" providerId="ADAL" clId="{19289637-DEF8-4EDE-B21A-7539019C04DE}" dt="2018-08-27T03:05:10.782" v="4656" actId="26606"/>
          <ac:spMkLst>
            <pc:docMk/>
            <pc:sldMk cId="1650468838" sldId="272"/>
            <ac:spMk id="2" creationId="{EC31D2DA-F575-4B7B-9967-90430DEA2682}"/>
          </ac:spMkLst>
        </pc:spChg>
        <pc:spChg chg="del">
          <ac:chgData name="Satya Johnson" userId="49009492-7ea1-45f0-9f62-18a83e0a9c9a" providerId="ADAL" clId="{19289637-DEF8-4EDE-B21A-7539019C04DE}" dt="2018-08-27T03:05:10.782" v="4656" actId="26606"/>
          <ac:spMkLst>
            <pc:docMk/>
            <pc:sldMk cId="1650468838" sldId="272"/>
            <ac:spMk id="3" creationId="{42AF0E88-4206-400A-8C19-5B8541F39F9D}"/>
          </ac:spMkLst>
        </pc:spChg>
        <pc:spChg chg="add">
          <ac:chgData name="Satya Johnson" userId="49009492-7ea1-45f0-9f62-18a83e0a9c9a" providerId="ADAL" clId="{19289637-DEF8-4EDE-B21A-7539019C04DE}" dt="2018-08-27T03:05:10.782" v="4656" actId="26606"/>
          <ac:spMkLst>
            <pc:docMk/>
            <pc:sldMk cId="1650468838" sldId="272"/>
            <ac:spMk id="10" creationId="{42285737-90EE-47DC-AC80-8AE156B11969}"/>
          </ac:spMkLst>
        </pc:spChg>
        <pc:grpChg chg="add">
          <ac:chgData name="Satya Johnson" userId="49009492-7ea1-45f0-9f62-18a83e0a9c9a" providerId="ADAL" clId="{19289637-DEF8-4EDE-B21A-7539019C04DE}" dt="2018-08-27T03:05:10.782" v="4656" actId="26606"/>
          <ac:grpSpMkLst>
            <pc:docMk/>
            <pc:sldMk cId="1650468838" sldId="272"/>
            <ac:grpSpMk id="12" creationId="{B57BDC17-F1B3-455F-BBF1-680AA1F25C06}"/>
          </ac:grpSpMkLst>
        </pc:grpChg>
        <pc:graphicFrameChg chg="add">
          <ac:chgData name="Satya Johnson" userId="49009492-7ea1-45f0-9f62-18a83e0a9c9a" providerId="ADAL" clId="{19289637-DEF8-4EDE-B21A-7539019C04DE}" dt="2018-08-27T03:05:10.782" v="4656" actId="26606"/>
          <ac:graphicFrameMkLst>
            <pc:docMk/>
            <pc:sldMk cId="1650468838" sldId="272"/>
            <ac:graphicFrameMk id="5" creationId="{7F0F1A28-D788-465C-9FBE-1139D8271788}"/>
          </ac:graphicFrameMkLst>
        </pc:graphicFrameChg>
      </pc:sldChg>
      <pc:sldChg chg="addSp modSp add mod ord setBg">
        <pc:chgData name="Satya Johnson" userId="49009492-7ea1-45f0-9f62-18a83e0a9c9a" providerId="ADAL" clId="{19289637-DEF8-4EDE-B21A-7539019C04DE}" dt="2018-08-25T16:02:36.212" v="3464"/>
        <pc:sldMkLst>
          <pc:docMk/>
          <pc:sldMk cId="4123362065" sldId="275"/>
        </pc:sldMkLst>
        <pc:spChg chg="mod">
          <ac:chgData name="Satya Johnson" userId="49009492-7ea1-45f0-9f62-18a83e0a9c9a" providerId="ADAL" clId="{19289637-DEF8-4EDE-B21A-7539019C04DE}" dt="2018-08-25T05:05:34.886" v="1663" actId="26606"/>
          <ac:spMkLst>
            <pc:docMk/>
            <pc:sldMk cId="4123362065" sldId="275"/>
            <ac:spMk id="2" creationId="{35EC9096-1AB8-439A-9319-D6BA5F63390B}"/>
          </ac:spMkLst>
        </pc:spChg>
        <pc:spChg chg="mod">
          <ac:chgData name="Satya Johnson" userId="49009492-7ea1-45f0-9f62-18a83e0a9c9a" providerId="ADAL" clId="{19289637-DEF8-4EDE-B21A-7539019C04DE}" dt="2018-08-25T13:16:17.326" v="3115" actId="113"/>
          <ac:spMkLst>
            <pc:docMk/>
            <pc:sldMk cId="4123362065" sldId="275"/>
            <ac:spMk id="3" creationId="{0E6CFBBC-9DDF-4E00-B383-9E17250CCEF1}"/>
          </ac:spMkLst>
        </pc:spChg>
        <pc:spChg chg="add">
          <ac:chgData name="Satya Johnson" userId="49009492-7ea1-45f0-9f62-18a83e0a9c9a" providerId="ADAL" clId="{19289637-DEF8-4EDE-B21A-7539019C04DE}" dt="2018-08-25T05:05:34.886" v="1663" actId="26606"/>
          <ac:spMkLst>
            <pc:docMk/>
            <pc:sldMk cId="4123362065" sldId="275"/>
            <ac:spMk id="8" creationId="{25168E7B-6D42-4B3A-B7A1-17D4C49EC903}"/>
          </ac:spMkLst>
        </pc:spChg>
        <pc:picChg chg="add">
          <ac:chgData name="Satya Johnson" userId="49009492-7ea1-45f0-9f62-18a83e0a9c9a" providerId="ADAL" clId="{19289637-DEF8-4EDE-B21A-7539019C04DE}" dt="2018-08-25T05:05:34.886" v="1663" actId="26606"/>
          <ac:picMkLst>
            <pc:docMk/>
            <pc:sldMk cId="4123362065" sldId="275"/>
            <ac:picMk id="10" creationId="{98A030C2-9F23-4593-9F99-7B73C232A4C9}"/>
          </ac:picMkLst>
        </pc:picChg>
      </pc:sldChg>
      <pc:sldChg chg="addSp delSp modSp add mod ord setBg modNotesTx">
        <pc:chgData name="Satya Johnson" userId="49009492-7ea1-45f0-9f62-18a83e0a9c9a" providerId="ADAL" clId="{19289637-DEF8-4EDE-B21A-7539019C04DE}" dt="2018-08-25T18:11:15.291" v="3923" actId="115"/>
        <pc:sldMkLst>
          <pc:docMk/>
          <pc:sldMk cId="2294361247" sldId="276"/>
        </pc:sldMkLst>
        <pc:spChg chg="mod">
          <ac:chgData name="Satya Johnson" userId="49009492-7ea1-45f0-9f62-18a83e0a9c9a" providerId="ADAL" clId="{19289637-DEF8-4EDE-B21A-7539019C04DE}" dt="2018-08-25T18:01:31.284" v="3902" actId="26606"/>
          <ac:spMkLst>
            <pc:docMk/>
            <pc:sldMk cId="2294361247" sldId="276"/>
            <ac:spMk id="2" creationId="{E0861D2B-E398-4FBF-A7EE-832330DB9945}"/>
          </ac:spMkLst>
        </pc:spChg>
        <pc:spChg chg="del mod">
          <ac:chgData name="Satya Johnson" userId="49009492-7ea1-45f0-9f62-18a83e0a9c9a" providerId="ADAL" clId="{19289637-DEF8-4EDE-B21A-7539019C04DE}" dt="2018-08-25T18:01:31.284" v="3902" actId="26606"/>
          <ac:spMkLst>
            <pc:docMk/>
            <pc:sldMk cId="2294361247" sldId="276"/>
            <ac:spMk id="3" creationId="{DF84BCFC-1DEF-4C1E-B1AC-BA3505FA2852}"/>
          </ac:spMkLst>
        </pc:spChg>
        <pc:spChg chg="add">
          <ac:chgData name="Satya Johnson" userId="49009492-7ea1-45f0-9f62-18a83e0a9c9a" providerId="ADAL" clId="{19289637-DEF8-4EDE-B21A-7539019C04DE}" dt="2018-08-25T18:01:31.284" v="3902" actId="26606"/>
          <ac:spMkLst>
            <pc:docMk/>
            <pc:sldMk cId="2294361247" sldId="276"/>
            <ac:spMk id="10" creationId="{9F4444CE-BC8D-4D61-B303-4C05614E62AB}"/>
          </ac:spMkLst>
        </pc:spChg>
        <pc:spChg chg="add">
          <ac:chgData name="Satya Johnson" userId="49009492-7ea1-45f0-9f62-18a83e0a9c9a" providerId="ADAL" clId="{19289637-DEF8-4EDE-B21A-7539019C04DE}" dt="2018-08-25T18:01:31.284" v="3902" actId="26606"/>
          <ac:spMkLst>
            <pc:docMk/>
            <pc:sldMk cId="2294361247" sldId="276"/>
            <ac:spMk id="12" creationId="{73772B81-181F-48B7-8826-4D9686D15DF5}"/>
          </ac:spMkLst>
        </pc:spChg>
        <pc:spChg chg="add">
          <ac:chgData name="Satya Johnson" userId="49009492-7ea1-45f0-9f62-18a83e0a9c9a" providerId="ADAL" clId="{19289637-DEF8-4EDE-B21A-7539019C04DE}" dt="2018-08-25T18:01:31.284" v="3902" actId="26606"/>
          <ac:spMkLst>
            <pc:docMk/>
            <pc:sldMk cId="2294361247" sldId="276"/>
            <ac:spMk id="14" creationId="{B2205F6E-03C6-4E92-877C-E2482F6599AA}"/>
          </ac:spMkLst>
        </pc:spChg>
        <pc:graphicFrameChg chg="add mod">
          <ac:chgData name="Satya Johnson" userId="49009492-7ea1-45f0-9f62-18a83e0a9c9a" providerId="ADAL" clId="{19289637-DEF8-4EDE-B21A-7539019C04DE}" dt="2018-08-25T18:11:15.291" v="3923" actId="115"/>
          <ac:graphicFrameMkLst>
            <pc:docMk/>
            <pc:sldMk cId="2294361247" sldId="276"/>
            <ac:graphicFrameMk id="5" creationId="{A244CDC5-0D9F-44D5-80E1-21AB0FC3F1CB}"/>
          </ac:graphicFrameMkLst>
        </pc:graphicFrameChg>
      </pc:sldChg>
      <pc:sldChg chg="addSp delSp modSp add mod setBg">
        <pc:chgData name="Satya Johnson" userId="49009492-7ea1-45f0-9f62-18a83e0a9c9a" providerId="ADAL" clId="{19289637-DEF8-4EDE-B21A-7539019C04DE}" dt="2018-08-25T18:01:19.205" v="3901" actId="26606"/>
        <pc:sldMkLst>
          <pc:docMk/>
          <pc:sldMk cId="1739840646" sldId="277"/>
        </pc:sldMkLst>
        <pc:spChg chg="mod">
          <ac:chgData name="Satya Johnson" userId="49009492-7ea1-45f0-9f62-18a83e0a9c9a" providerId="ADAL" clId="{19289637-DEF8-4EDE-B21A-7539019C04DE}" dt="2018-08-25T18:01:19.205" v="3901" actId="26606"/>
          <ac:spMkLst>
            <pc:docMk/>
            <pc:sldMk cId="1739840646" sldId="277"/>
            <ac:spMk id="2" creationId="{44C776DF-FC89-4E51-A3C8-039F974ED915}"/>
          </ac:spMkLst>
        </pc:spChg>
        <pc:spChg chg="del mod">
          <ac:chgData name="Satya Johnson" userId="49009492-7ea1-45f0-9f62-18a83e0a9c9a" providerId="ADAL" clId="{19289637-DEF8-4EDE-B21A-7539019C04DE}" dt="2018-08-25T18:01:19.205" v="3901" actId="26606"/>
          <ac:spMkLst>
            <pc:docMk/>
            <pc:sldMk cId="1739840646" sldId="277"/>
            <ac:spMk id="3" creationId="{72FC0A04-5D2D-4ADE-90D8-57477EB9B3FE}"/>
          </ac:spMkLst>
        </pc:spChg>
        <pc:spChg chg="add">
          <ac:chgData name="Satya Johnson" userId="49009492-7ea1-45f0-9f62-18a83e0a9c9a" providerId="ADAL" clId="{19289637-DEF8-4EDE-B21A-7539019C04DE}" dt="2018-08-25T18:01:19.205" v="3901" actId="26606"/>
          <ac:spMkLst>
            <pc:docMk/>
            <pc:sldMk cId="1739840646" sldId="277"/>
            <ac:spMk id="10" creationId="{9F4444CE-BC8D-4D61-B303-4C05614E62AB}"/>
          </ac:spMkLst>
        </pc:spChg>
        <pc:spChg chg="add">
          <ac:chgData name="Satya Johnson" userId="49009492-7ea1-45f0-9f62-18a83e0a9c9a" providerId="ADAL" clId="{19289637-DEF8-4EDE-B21A-7539019C04DE}" dt="2018-08-25T18:01:19.205" v="3901" actId="26606"/>
          <ac:spMkLst>
            <pc:docMk/>
            <pc:sldMk cId="1739840646" sldId="277"/>
            <ac:spMk id="12" creationId="{73772B81-181F-48B7-8826-4D9686D15DF5}"/>
          </ac:spMkLst>
        </pc:spChg>
        <pc:spChg chg="add">
          <ac:chgData name="Satya Johnson" userId="49009492-7ea1-45f0-9f62-18a83e0a9c9a" providerId="ADAL" clId="{19289637-DEF8-4EDE-B21A-7539019C04DE}" dt="2018-08-25T18:01:19.205" v="3901" actId="26606"/>
          <ac:spMkLst>
            <pc:docMk/>
            <pc:sldMk cId="1739840646" sldId="277"/>
            <ac:spMk id="14" creationId="{B2205F6E-03C6-4E92-877C-E2482F6599AA}"/>
          </ac:spMkLst>
        </pc:spChg>
        <pc:graphicFrameChg chg="add">
          <ac:chgData name="Satya Johnson" userId="49009492-7ea1-45f0-9f62-18a83e0a9c9a" providerId="ADAL" clId="{19289637-DEF8-4EDE-B21A-7539019C04DE}" dt="2018-08-25T18:01:19.205" v="3901" actId="26606"/>
          <ac:graphicFrameMkLst>
            <pc:docMk/>
            <pc:sldMk cId="1739840646" sldId="277"/>
            <ac:graphicFrameMk id="5" creationId="{37E89479-FB64-476F-BF91-8E465B62348A}"/>
          </ac:graphicFrameMkLst>
        </pc:graphicFrameChg>
      </pc:sldChg>
      <pc:sldChg chg="delSp add setBg delDesignElem">
        <pc:chgData name="Satya Johnson" userId="49009492-7ea1-45f0-9f62-18a83e0a9c9a" providerId="ADAL" clId="{19289637-DEF8-4EDE-B21A-7539019C04DE}" dt="2018-08-25T12:37:58.590" v="2703"/>
        <pc:sldMkLst>
          <pc:docMk/>
          <pc:sldMk cId="3686107335" sldId="278"/>
        </pc:sldMkLst>
        <pc:spChg chg="del">
          <ac:chgData name="Satya Johnson" userId="49009492-7ea1-45f0-9f62-18a83e0a9c9a" providerId="ADAL" clId="{19289637-DEF8-4EDE-B21A-7539019C04DE}" dt="2018-08-25T12:37:58.590" v="2703"/>
          <ac:spMkLst>
            <pc:docMk/>
            <pc:sldMk cId="3686107335" sldId="278"/>
            <ac:spMk id="12" creationId="{5E39A796-BE83-48B1-B33F-35C4A32AAB57}"/>
          </ac:spMkLst>
        </pc:spChg>
        <pc:spChg chg="del">
          <ac:chgData name="Satya Johnson" userId="49009492-7ea1-45f0-9f62-18a83e0a9c9a" providerId="ADAL" clId="{19289637-DEF8-4EDE-B21A-7539019C04DE}" dt="2018-08-25T12:37:58.590" v="2703"/>
          <ac:spMkLst>
            <pc:docMk/>
            <pc:sldMk cId="3686107335" sldId="278"/>
            <ac:spMk id="14" creationId="{72F84B47-E267-4194-8194-831DB7B5547F}"/>
          </ac:spMkLst>
        </pc:spChg>
      </pc:sldChg>
      <pc:sldChg chg="addSp delSp modSp add mod setBg modNotesTx">
        <pc:chgData name="Satya Johnson" userId="49009492-7ea1-45f0-9f62-18a83e0a9c9a" providerId="ADAL" clId="{19289637-DEF8-4EDE-B21A-7539019C04DE}" dt="2018-08-27T03:12:50.583" v="4696" actId="732"/>
        <pc:sldMkLst>
          <pc:docMk/>
          <pc:sldMk cId="761306482" sldId="279"/>
        </pc:sldMkLst>
        <pc:spChg chg="mod">
          <ac:chgData name="Satya Johnson" userId="49009492-7ea1-45f0-9f62-18a83e0a9c9a" providerId="ADAL" clId="{19289637-DEF8-4EDE-B21A-7539019C04DE}" dt="2018-08-25T12:07:15.337" v="2597" actId="26606"/>
          <ac:spMkLst>
            <pc:docMk/>
            <pc:sldMk cId="761306482" sldId="279"/>
            <ac:spMk id="2" creationId="{6DB62814-2273-4947-AA1D-E47521E315EE}"/>
          </ac:spMkLst>
        </pc:spChg>
        <pc:spChg chg="del">
          <ac:chgData name="Satya Johnson" userId="49009492-7ea1-45f0-9f62-18a83e0a9c9a" providerId="ADAL" clId="{19289637-DEF8-4EDE-B21A-7539019C04DE}" dt="2018-08-25T12:07:01.194" v="2594"/>
          <ac:spMkLst>
            <pc:docMk/>
            <pc:sldMk cId="761306482" sldId="279"/>
            <ac:spMk id="3" creationId="{A3C5901D-DFC0-4BD4-B64B-897B268E5E98}"/>
          </ac:spMkLst>
        </pc:spChg>
        <pc:spChg chg="add">
          <ac:chgData name="Satya Johnson" userId="49009492-7ea1-45f0-9f62-18a83e0a9c9a" providerId="ADAL" clId="{19289637-DEF8-4EDE-B21A-7539019C04DE}" dt="2018-08-25T12:07:15.337" v="2597" actId="26606"/>
          <ac:spMkLst>
            <pc:docMk/>
            <pc:sldMk cId="761306482" sldId="279"/>
            <ac:spMk id="9" creationId="{6753252F-4873-4F63-801D-CC719279A7D5}"/>
          </ac:spMkLst>
        </pc:spChg>
        <pc:spChg chg="add">
          <ac:chgData name="Satya Johnson" userId="49009492-7ea1-45f0-9f62-18a83e0a9c9a" providerId="ADAL" clId="{19289637-DEF8-4EDE-B21A-7539019C04DE}" dt="2018-08-25T12:07:15.337" v="2597" actId="26606"/>
          <ac:spMkLst>
            <pc:docMk/>
            <pc:sldMk cId="761306482" sldId="279"/>
            <ac:spMk id="11" creationId="{047C8CCB-F95D-4249-92DD-651249D3535A}"/>
          </ac:spMkLst>
        </pc:spChg>
        <pc:picChg chg="add mod modCrop">
          <ac:chgData name="Satya Johnson" userId="49009492-7ea1-45f0-9f62-18a83e0a9c9a" providerId="ADAL" clId="{19289637-DEF8-4EDE-B21A-7539019C04DE}" dt="2018-08-27T03:12:50.583" v="4696" actId="732"/>
          <ac:picMkLst>
            <pc:docMk/>
            <pc:sldMk cId="761306482" sldId="279"/>
            <ac:picMk id="4" creationId="{D957C319-F4D1-4240-9DAD-CA46577CFD32}"/>
          </ac:picMkLst>
        </pc:picChg>
      </pc:sldChg>
      <pc:sldChg chg="addSp delSp modSp add mod setBg modNotesTx">
        <pc:chgData name="Satya Johnson" userId="49009492-7ea1-45f0-9f62-18a83e0a9c9a" providerId="ADAL" clId="{19289637-DEF8-4EDE-B21A-7539019C04DE}" dt="2018-08-27T03:13:30.233" v="4731" actId="732"/>
        <pc:sldMkLst>
          <pc:docMk/>
          <pc:sldMk cId="1356317577" sldId="280"/>
        </pc:sldMkLst>
        <pc:spChg chg="mod">
          <ac:chgData name="Satya Johnson" userId="49009492-7ea1-45f0-9f62-18a83e0a9c9a" providerId="ADAL" clId="{19289637-DEF8-4EDE-B21A-7539019C04DE}" dt="2018-08-25T12:08:54.764" v="2621" actId="26606"/>
          <ac:spMkLst>
            <pc:docMk/>
            <pc:sldMk cId="1356317577" sldId="280"/>
            <ac:spMk id="2" creationId="{097E0617-511D-4B82-BA29-141A5B2768F6}"/>
          </ac:spMkLst>
        </pc:spChg>
        <pc:spChg chg="del">
          <ac:chgData name="Satya Johnson" userId="49009492-7ea1-45f0-9f62-18a83e0a9c9a" providerId="ADAL" clId="{19289637-DEF8-4EDE-B21A-7539019C04DE}" dt="2018-08-25T12:07:56.648" v="2599"/>
          <ac:spMkLst>
            <pc:docMk/>
            <pc:sldMk cId="1356317577" sldId="280"/>
            <ac:spMk id="3" creationId="{D4EA8F46-4612-451E-A7D3-40E944BE91C1}"/>
          </ac:spMkLst>
        </pc:spChg>
        <pc:spChg chg="add">
          <ac:chgData name="Satya Johnson" userId="49009492-7ea1-45f0-9f62-18a83e0a9c9a" providerId="ADAL" clId="{19289637-DEF8-4EDE-B21A-7539019C04DE}" dt="2018-08-25T12:08:54.764" v="2621" actId="26606"/>
          <ac:spMkLst>
            <pc:docMk/>
            <pc:sldMk cId="1356317577" sldId="280"/>
            <ac:spMk id="9" creationId="{6753252F-4873-4F63-801D-CC719279A7D5}"/>
          </ac:spMkLst>
        </pc:spChg>
        <pc:spChg chg="add">
          <ac:chgData name="Satya Johnson" userId="49009492-7ea1-45f0-9f62-18a83e0a9c9a" providerId="ADAL" clId="{19289637-DEF8-4EDE-B21A-7539019C04DE}" dt="2018-08-25T12:08:54.764" v="2621" actId="26606"/>
          <ac:spMkLst>
            <pc:docMk/>
            <pc:sldMk cId="1356317577" sldId="280"/>
            <ac:spMk id="11" creationId="{047C8CCB-F95D-4249-92DD-651249D3535A}"/>
          </ac:spMkLst>
        </pc:spChg>
        <pc:picChg chg="add mod modCrop">
          <ac:chgData name="Satya Johnson" userId="49009492-7ea1-45f0-9f62-18a83e0a9c9a" providerId="ADAL" clId="{19289637-DEF8-4EDE-B21A-7539019C04DE}" dt="2018-08-27T03:13:30.233" v="4731" actId="732"/>
          <ac:picMkLst>
            <pc:docMk/>
            <pc:sldMk cId="1356317577" sldId="280"/>
            <ac:picMk id="4" creationId="{50692185-0790-4D53-8766-584FC7AA7564}"/>
          </ac:picMkLst>
        </pc:picChg>
      </pc:sldChg>
      <pc:sldChg chg="modSp add ord">
        <pc:chgData name="Satya Johnson" userId="49009492-7ea1-45f0-9f62-18a83e0a9c9a" providerId="ADAL" clId="{19289637-DEF8-4EDE-B21A-7539019C04DE}" dt="2018-08-30T09:07:03.756" v="8197" actId="20577"/>
        <pc:sldMkLst>
          <pc:docMk/>
          <pc:sldMk cId="971261918" sldId="281"/>
        </pc:sldMkLst>
        <pc:spChg chg="mod">
          <ac:chgData name="Satya Johnson" userId="49009492-7ea1-45f0-9f62-18a83e0a9c9a" providerId="ADAL" clId="{19289637-DEF8-4EDE-B21A-7539019C04DE}" dt="2018-08-30T09:07:03.756" v="8197" actId="20577"/>
          <ac:spMkLst>
            <pc:docMk/>
            <pc:sldMk cId="971261918" sldId="281"/>
            <ac:spMk id="2" creationId="{DA46F104-CD70-4B61-AA0B-E2324B4EE0BC}"/>
          </ac:spMkLst>
        </pc:spChg>
        <pc:spChg chg="mod">
          <ac:chgData name="Satya Johnson" userId="49009492-7ea1-45f0-9f62-18a83e0a9c9a" providerId="ADAL" clId="{19289637-DEF8-4EDE-B21A-7539019C04DE}" dt="2018-08-25T13:03:38.967" v="2809" actId="20577"/>
          <ac:spMkLst>
            <pc:docMk/>
            <pc:sldMk cId="971261918" sldId="281"/>
            <ac:spMk id="3" creationId="{A7339548-5D7D-42C5-8F60-6B82E771A7CE}"/>
          </ac:spMkLst>
        </pc:spChg>
      </pc:sldChg>
      <pc:sldChg chg="modSp add">
        <pc:chgData name="Satya Johnson" userId="49009492-7ea1-45f0-9f62-18a83e0a9c9a" providerId="ADAL" clId="{19289637-DEF8-4EDE-B21A-7539019C04DE}" dt="2018-08-25T13:10:07.888" v="2965" actId="20577"/>
        <pc:sldMkLst>
          <pc:docMk/>
          <pc:sldMk cId="2527304755" sldId="282"/>
        </pc:sldMkLst>
        <pc:spChg chg="mod">
          <ac:chgData name="Satya Johnson" userId="49009492-7ea1-45f0-9f62-18a83e0a9c9a" providerId="ADAL" clId="{19289637-DEF8-4EDE-B21A-7539019C04DE}" dt="2018-08-25T13:10:07.888" v="2965" actId="20577"/>
          <ac:spMkLst>
            <pc:docMk/>
            <pc:sldMk cId="2527304755" sldId="282"/>
            <ac:spMk id="3" creationId="{EDB249A3-50B5-4243-BD72-2BD984C58AF5}"/>
          </ac:spMkLst>
        </pc:spChg>
      </pc:sldChg>
      <pc:sldChg chg="modSp add">
        <pc:chgData name="Satya Johnson" userId="49009492-7ea1-45f0-9f62-18a83e0a9c9a" providerId="ADAL" clId="{19289637-DEF8-4EDE-B21A-7539019C04DE}" dt="2018-08-25T13:15:28.303" v="3114" actId="20577"/>
        <pc:sldMkLst>
          <pc:docMk/>
          <pc:sldMk cId="3605096903" sldId="283"/>
        </pc:sldMkLst>
        <pc:spChg chg="mod">
          <ac:chgData name="Satya Johnson" userId="49009492-7ea1-45f0-9f62-18a83e0a9c9a" providerId="ADAL" clId="{19289637-DEF8-4EDE-B21A-7539019C04DE}" dt="2018-08-25T13:12:16.584" v="2981" actId="20577"/>
          <ac:spMkLst>
            <pc:docMk/>
            <pc:sldMk cId="3605096903" sldId="283"/>
            <ac:spMk id="2" creationId="{9D31F392-E8A4-4628-A621-8D63F2580F5B}"/>
          </ac:spMkLst>
        </pc:spChg>
        <pc:spChg chg="mod">
          <ac:chgData name="Satya Johnson" userId="49009492-7ea1-45f0-9f62-18a83e0a9c9a" providerId="ADAL" clId="{19289637-DEF8-4EDE-B21A-7539019C04DE}" dt="2018-08-25T13:15:28.303" v="3114" actId="20577"/>
          <ac:spMkLst>
            <pc:docMk/>
            <pc:sldMk cId="3605096903" sldId="283"/>
            <ac:spMk id="3" creationId="{AD855EDB-F192-4A47-A3F6-D29604E687B8}"/>
          </ac:spMkLst>
        </pc:spChg>
      </pc:sldChg>
      <pc:sldChg chg="addSp delSp modSp add mod setBg setClrOvrMap">
        <pc:chgData name="Satya Johnson" userId="49009492-7ea1-45f0-9f62-18a83e0a9c9a" providerId="ADAL" clId="{19289637-DEF8-4EDE-B21A-7539019C04DE}" dt="2018-08-25T18:13:37.229" v="3936" actId="26606"/>
        <pc:sldMkLst>
          <pc:docMk/>
          <pc:sldMk cId="3134363263" sldId="285"/>
        </pc:sldMkLst>
        <pc:spChg chg="mod">
          <ac:chgData name="Satya Johnson" userId="49009492-7ea1-45f0-9f62-18a83e0a9c9a" providerId="ADAL" clId="{19289637-DEF8-4EDE-B21A-7539019C04DE}" dt="2018-08-25T18:13:37.229" v="3936" actId="26606"/>
          <ac:spMkLst>
            <pc:docMk/>
            <pc:sldMk cId="3134363263" sldId="285"/>
            <ac:spMk id="2" creationId="{B0DB5C4A-200E-4146-97AA-377BC33938D5}"/>
          </ac:spMkLst>
        </pc:spChg>
        <pc:spChg chg="mod">
          <ac:chgData name="Satya Johnson" userId="49009492-7ea1-45f0-9f62-18a83e0a9c9a" providerId="ADAL" clId="{19289637-DEF8-4EDE-B21A-7539019C04DE}" dt="2018-08-25T18:13:37.229" v="3936" actId="26606"/>
          <ac:spMkLst>
            <pc:docMk/>
            <pc:sldMk cId="3134363263" sldId="285"/>
            <ac:spMk id="3" creationId="{29C84CAC-B69C-4924-97B7-D2D618CE2E69}"/>
          </ac:spMkLst>
        </pc:spChg>
        <pc:spChg chg="add del">
          <ac:chgData name="Satya Johnson" userId="49009492-7ea1-45f0-9f62-18a83e0a9c9a" providerId="ADAL" clId="{19289637-DEF8-4EDE-B21A-7539019C04DE}" dt="2018-08-25T13:40:28.582" v="3144" actId="26606"/>
          <ac:spMkLst>
            <pc:docMk/>
            <pc:sldMk cId="3134363263" sldId="285"/>
            <ac:spMk id="8" creationId="{5CCAF7D5-2AD8-4BDF-BE92-13524EA0453C}"/>
          </ac:spMkLst>
        </pc:spChg>
        <pc:spChg chg="add del">
          <ac:chgData name="Satya Johnson" userId="49009492-7ea1-45f0-9f62-18a83e0a9c9a" providerId="ADAL" clId="{19289637-DEF8-4EDE-B21A-7539019C04DE}" dt="2018-08-25T13:40:28.582" v="3144" actId="26606"/>
          <ac:spMkLst>
            <pc:docMk/>
            <pc:sldMk cId="3134363263" sldId="285"/>
            <ac:spMk id="10" creationId="{F8C92429-C2FF-43F8-9F54-FF73D1271850}"/>
          </ac:spMkLst>
        </pc:spChg>
        <pc:spChg chg="add del">
          <ac:chgData name="Satya Johnson" userId="49009492-7ea1-45f0-9f62-18a83e0a9c9a" providerId="ADAL" clId="{19289637-DEF8-4EDE-B21A-7539019C04DE}" dt="2018-08-25T13:40:28.582" v="3144" actId="26606"/>
          <ac:spMkLst>
            <pc:docMk/>
            <pc:sldMk cId="3134363263" sldId="285"/>
            <ac:spMk id="12" creationId="{CB8E75E6-FD49-46E3-B23E-9D5C97110F4A}"/>
          </ac:spMkLst>
        </pc:spChg>
        <pc:spChg chg="add del">
          <ac:chgData name="Satya Johnson" userId="49009492-7ea1-45f0-9f62-18a83e0a9c9a" providerId="ADAL" clId="{19289637-DEF8-4EDE-B21A-7539019C04DE}" dt="2018-08-25T13:40:28.582" v="3144" actId="26606"/>
          <ac:spMkLst>
            <pc:docMk/>
            <pc:sldMk cId="3134363263" sldId="285"/>
            <ac:spMk id="14" creationId="{58EE6BA1-F87F-4073-B5AB-365A42AD3752}"/>
          </ac:spMkLst>
        </pc:spChg>
        <pc:spChg chg="add del">
          <ac:chgData name="Satya Johnson" userId="49009492-7ea1-45f0-9f62-18a83e0a9c9a" providerId="ADAL" clId="{19289637-DEF8-4EDE-B21A-7539019C04DE}" dt="2018-08-25T18:13:37.229" v="3936" actId="26606"/>
          <ac:spMkLst>
            <pc:docMk/>
            <pc:sldMk cId="3134363263" sldId="285"/>
            <ac:spMk id="18" creationId="{946E2E74-06CA-4173-B7B0-204D27B19DFF}"/>
          </ac:spMkLst>
        </pc:spChg>
        <pc:spChg chg="add del">
          <ac:chgData name="Satya Johnson" userId="49009492-7ea1-45f0-9f62-18a83e0a9c9a" providerId="ADAL" clId="{19289637-DEF8-4EDE-B21A-7539019C04DE}" dt="2018-08-25T18:13:37.229" v="3936" actId="26606"/>
          <ac:spMkLst>
            <pc:docMk/>
            <pc:sldMk cId="3134363263" sldId="285"/>
            <ac:spMk id="19" creationId="{6970E1C9-C9F9-481F-894F-6978A15CF586}"/>
          </ac:spMkLst>
        </pc:spChg>
        <pc:spChg chg="add del">
          <ac:chgData name="Satya Johnson" userId="49009492-7ea1-45f0-9f62-18a83e0a9c9a" providerId="ADAL" clId="{19289637-DEF8-4EDE-B21A-7539019C04DE}" dt="2018-08-25T18:13:37.229" v="3936" actId="26606"/>
          <ac:spMkLst>
            <pc:docMk/>
            <pc:sldMk cId="3134363263" sldId="285"/>
            <ac:spMk id="20" creationId="{A995FB36-9688-49FD-8F26-AD60717627CB}"/>
          </ac:spMkLst>
        </pc:spChg>
        <pc:spChg chg="add del">
          <ac:chgData name="Satya Johnson" userId="49009492-7ea1-45f0-9f62-18a83e0a9c9a" providerId="ADAL" clId="{19289637-DEF8-4EDE-B21A-7539019C04DE}" dt="2018-08-25T18:12:55.013" v="3927" actId="26606"/>
          <ac:spMkLst>
            <pc:docMk/>
            <pc:sldMk cId="3134363263" sldId="285"/>
            <ac:spMk id="30" creationId="{CE0916E6-6EB4-4374-BBBC-AD4D779E2A07}"/>
          </ac:spMkLst>
        </pc:spChg>
        <pc:spChg chg="add del">
          <ac:chgData name="Satya Johnson" userId="49009492-7ea1-45f0-9f62-18a83e0a9c9a" providerId="ADAL" clId="{19289637-DEF8-4EDE-B21A-7539019C04DE}" dt="2018-08-25T18:12:55.013" v="3927" actId="26606"/>
          <ac:spMkLst>
            <pc:docMk/>
            <pc:sldMk cId="3134363263" sldId="285"/>
            <ac:spMk id="31" creationId="{07A21359-2D5B-412A-8F98-3975A53576FD}"/>
          </ac:spMkLst>
        </pc:spChg>
        <pc:spChg chg="add del">
          <ac:chgData name="Satya Johnson" userId="49009492-7ea1-45f0-9f62-18a83e0a9c9a" providerId="ADAL" clId="{19289637-DEF8-4EDE-B21A-7539019C04DE}" dt="2018-08-25T18:12:55.013" v="3927" actId="26606"/>
          <ac:spMkLst>
            <pc:docMk/>
            <pc:sldMk cId="3134363263" sldId="285"/>
            <ac:spMk id="32" creationId="{9BD0304D-F427-4E61-8737-8C12EFD03FAF}"/>
          </ac:spMkLst>
        </pc:spChg>
        <pc:picChg chg="add del">
          <ac:chgData name="Satya Johnson" userId="49009492-7ea1-45f0-9f62-18a83e0a9c9a" providerId="ADAL" clId="{19289637-DEF8-4EDE-B21A-7539019C04DE}" dt="2018-08-25T18:12:45.857" v="3925" actId="26606"/>
          <ac:picMkLst>
            <pc:docMk/>
            <pc:sldMk cId="3134363263" sldId="285"/>
            <ac:picMk id="26" creationId="{58A5B991-5EC2-4BD6-9C3B-238D6B879C85}"/>
          </ac:picMkLst>
        </pc:picChg>
        <pc:picChg chg="add del">
          <ac:chgData name="Satya Johnson" userId="49009492-7ea1-45f0-9f62-18a83e0a9c9a" providerId="ADAL" clId="{19289637-DEF8-4EDE-B21A-7539019C04DE}" dt="2018-08-25T18:12:45.857" v="3925" actId="26606"/>
          <ac:picMkLst>
            <pc:docMk/>
            <pc:sldMk cId="3134363263" sldId="285"/>
            <ac:picMk id="28" creationId="{3E79E7FF-00E7-4390-BFFA-3909D074A700}"/>
          </ac:picMkLst>
        </pc:picChg>
        <pc:picChg chg="add del">
          <ac:chgData name="Satya Johnson" userId="49009492-7ea1-45f0-9f62-18a83e0a9c9a" providerId="ADAL" clId="{19289637-DEF8-4EDE-B21A-7539019C04DE}" dt="2018-08-25T18:13:37.229" v="3936" actId="26606"/>
          <ac:picMkLst>
            <pc:docMk/>
            <pc:sldMk cId="3134363263" sldId="285"/>
            <ac:picMk id="34" creationId="{58A5B991-5EC2-4BD6-9C3B-238D6B879C85}"/>
          </ac:picMkLst>
        </pc:picChg>
        <pc:picChg chg="add del">
          <ac:chgData name="Satya Johnson" userId="49009492-7ea1-45f0-9f62-18a83e0a9c9a" providerId="ADAL" clId="{19289637-DEF8-4EDE-B21A-7539019C04DE}" dt="2018-08-25T18:13:37.229" v="3936" actId="26606"/>
          <ac:picMkLst>
            <pc:docMk/>
            <pc:sldMk cId="3134363263" sldId="285"/>
            <ac:picMk id="35" creationId="{3E79E7FF-00E7-4390-BFFA-3909D074A700}"/>
          </ac:picMkLst>
        </pc:picChg>
        <pc:cxnChg chg="add del">
          <ac:chgData name="Satya Johnson" userId="49009492-7ea1-45f0-9f62-18a83e0a9c9a" providerId="ADAL" clId="{19289637-DEF8-4EDE-B21A-7539019C04DE}" dt="2018-08-25T13:40:28.582" v="3144" actId="26606"/>
          <ac:cxnSpMkLst>
            <pc:docMk/>
            <pc:sldMk cId="3134363263" sldId="285"/>
            <ac:cxnSpMk id="16" creationId="{19B678A5-A064-46A6-817F-AE02396CCF2C}"/>
          </ac:cxnSpMkLst>
        </pc:cxnChg>
        <pc:cxnChg chg="add del">
          <ac:chgData name="Satya Johnson" userId="49009492-7ea1-45f0-9f62-18a83e0a9c9a" providerId="ADAL" clId="{19289637-DEF8-4EDE-B21A-7539019C04DE}" dt="2018-08-25T18:13:37.229" v="3936" actId="26606"/>
          <ac:cxnSpMkLst>
            <pc:docMk/>
            <pc:sldMk cId="3134363263" sldId="285"/>
            <ac:cxnSpMk id="21" creationId="{DE8DFF79-735F-44E8-8B9C-D1F28BED791D}"/>
          </ac:cxnSpMkLst>
        </pc:cxnChg>
      </pc:sldChg>
      <pc:sldChg chg="addSp delSp modSp add mod setBg">
        <pc:chgData name="Satya Johnson" userId="49009492-7ea1-45f0-9f62-18a83e0a9c9a" providerId="ADAL" clId="{19289637-DEF8-4EDE-B21A-7539019C04DE}" dt="2018-08-25T18:13:38.136" v="3937" actId="26606"/>
        <pc:sldMkLst>
          <pc:docMk/>
          <pc:sldMk cId="1666617487" sldId="286"/>
        </pc:sldMkLst>
        <pc:spChg chg="del">
          <ac:chgData name="Satya Johnson" userId="49009492-7ea1-45f0-9f62-18a83e0a9c9a" providerId="ADAL" clId="{19289637-DEF8-4EDE-B21A-7539019C04DE}" dt="2018-08-25T13:40:55.525" v="3147"/>
          <ac:spMkLst>
            <pc:docMk/>
            <pc:sldMk cId="1666617487" sldId="286"/>
            <ac:spMk id="2" creationId="{E595831B-1C75-409D-969D-866C5DDDC36F}"/>
          </ac:spMkLst>
        </pc:spChg>
        <pc:spChg chg="del">
          <ac:chgData name="Satya Johnson" userId="49009492-7ea1-45f0-9f62-18a83e0a9c9a" providerId="ADAL" clId="{19289637-DEF8-4EDE-B21A-7539019C04DE}" dt="2018-08-25T13:40:55.525" v="3147"/>
          <ac:spMkLst>
            <pc:docMk/>
            <pc:sldMk cId="1666617487" sldId="286"/>
            <ac:spMk id="3" creationId="{978E65A3-1C25-40F6-8AFB-D30C3C10D048}"/>
          </ac:spMkLst>
        </pc:spChg>
        <pc:spChg chg="add mod">
          <ac:chgData name="Satya Johnson" userId="49009492-7ea1-45f0-9f62-18a83e0a9c9a" providerId="ADAL" clId="{19289637-DEF8-4EDE-B21A-7539019C04DE}" dt="2018-08-25T18:13:38.136" v="3937" actId="26606"/>
          <ac:spMkLst>
            <pc:docMk/>
            <pc:sldMk cId="1666617487" sldId="286"/>
            <ac:spMk id="4" creationId="{E41ED807-DE56-46E2-8869-20D1865FBEFB}"/>
          </ac:spMkLst>
        </pc:spChg>
        <pc:spChg chg="add mod">
          <ac:chgData name="Satya Johnson" userId="49009492-7ea1-45f0-9f62-18a83e0a9c9a" providerId="ADAL" clId="{19289637-DEF8-4EDE-B21A-7539019C04DE}" dt="2018-08-25T18:13:38.136" v="3937" actId="26606"/>
          <ac:spMkLst>
            <pc:docMk/>
            <pc:sldMk cId="1666617487" sldId="286"/>
            <ac:spMk id="5" creationId="{6CA837DF-98C7-429C-A91E-42F383016452}"/>
          </ac:spMkLst>
        </pc:spChg>
        <pc:spChg chg="add del">
          <ac:chgData name="Satya Johnson" userId="49009492-7ea1-45f0-9f62-18a83e0a9c9a" providerId="ADAL" clId="{19289637-DEF8-4EDE-B21A-7539019C04DE}" dt="2018-08-25T18:13:28.033" v="3932" actId="26606"/>
          <ac:spMkLst>
            <pc:docMk/>
            <pc:sldMk cId="1666617487" sldId="286"/>
            <ac:spMk id="10" creationId="{D59C2C63-D709-4949-9465-29A52CBEDD3B}"/>
          </ac:spMkLst>
        </pc:spChg>
        <pc:spChg chg="add del">
          <ac:chgData name="Satya Johnson" userId="49009492-7ea1-45f0-9f62-18a83e0a9c9a" providerId="ADAL" clId="{19289637-DEF8-4EDE-B21A-7539019C04DE}" dt="2018-08-25T18:13:28.033" v="3932" actId="26606"/>
          <ac:spMkLst>
            <pc:docMk/>
            <pc:sldMk cId="1666617487" sldId="286"/>
            <ac:spMk id="12" creationId="{0EFD2038-15D6-4003-8350-AFEC394EEFA7}"/>
          </ac:spMkLst>
        </pc:spChg>
        <pc:spChg chg="add del">
          <ac:chgData name="Satya Johnson" userId="49009492-7ea1-45f0-9f62-18a83e0a9c9a" providerId="ADAL" clId="{19289637-DEF8-4EDE-B21A-7539019C04DE}" dt="2018-08-25T18:13:28.033" v="3932" actId="26606"/>
          <ac:spMkLst>
            <pc:docMk/>
            <pc:sldMk cId="1666617487" sldId="286"/>
            <ac:spMk id="14" creationId="{8CF519C2-F6BE-41BE-A50E-54B98359C914}"/>
          </ac:spMkLst>
        </pc:spChg>
        <pc:spChg chg="add del">
          <ac:chgData name="Satya Johnson" userId="49009492-7ea1-45f0-9f62-18a83e0a9c9a" providerId="ADAL" clId="{19289637-DEF8-4EDE-B21A-7539019C04DE}" dt="2018-08-25T18:13:38.136" v="3937" actId="26606"/>
          <ac:spMkLst>
            <pc:docMk/>
            <pc:sldMk cId="1666617487" sldId="286"/>
            <ac:spMk id="24" creationId="{3D6DABB5-1FC3-4E21-AC84-4685B03C9F93}"/>
          </ac:spMkLst>
        </pc:spChg>
        <pc:spChg chg="add del">
          <ac:chgData name="Satya Johnson" userId="49009492-7ea1-45f0-9f62-18a83e0a9c9a" providerId="ADAL" clId="{19289637-DEF8-4EDE-B21A-7539019C04DE}" dt="2018-08-25T18:13:38.136" v="3937" actId="26606"/>
          <ac:spMkLst>
            <pc:docMk/>
            <pc:sldMk cId="1666617487" sldId="286"/>
            <ac:spMk id="25" creationId="{FC5790B5-250E-45E6-A05D-C3D1D459BC9D}"/>
          </ac:spMkLst>
        </pc:spChg>
        <pc:grpChg chg="add del">
          <ac:chgData name="Satya Johnson" userId="49009492-7ea1-45f0-9f62-18a83e0a9c9a" providerId="ADAL" clId="{19289637-DEF8-4EDE-B21A-7539019C04DE}" dt="2018-08-25T18:13:28.033" v="3932" actId="26606"/>
          <ac:grpSpMkLst>
            <pc:docMk/>
            <pc:sldMk cId="1666617487" sldId="286"/>
            <ac:grpSpMk id="16" creationId="{7767AD93-AD3E-4C62-97D5-E54E14B2EAD8}"/>
          </ac:grpSpMkLst>
        </pc:grpChg>
        <pc:grpChg chg="add del">
          <ac:chgData name="Satya Johnson" userId="49009492-7ea1-45f0-9f62-18a83e0a9c9a" providerId="ADAL" clId="{19289637-DEF8-4EDE-B21A-7539019C04DE}" dt="2018-08-25T18:13:38.136" v="3937" actId="26606"/>
          <ac:grpSpMkLst>
            <pc:docMk/>
            <pc:sldMk cId="1666617487" sldId="286"/>
            <ac:grpSpMk id="26" creationId="{68158C4B-1BFE-4F6D-B2C1-0066FA11935A}"/>
          </ac:grpSpMkLst>
        </pc:grpChg>
        <pc:cxnChg chg="add del">
          <ac:chgData name="Satya Johnson" userId="49009492-7ea1-45f0-9f62-18a83e0a9c9a" providerId="ADAL" clId="{19289637-DEF8-4EDE-B21A-7539019C04DE}" dt="2018-08-25T18:13:38.136" v="3937" actId="26606"/>
          <ac:cxnSpMkLst>
            <pc:docMk/>
            <pc:sldMk cId="1666617487" sldId="286"/>
            <ac:cxnSpMk id="20" creationId="{14319AF2-886A-4C5D-B34C-17FCB0267EEB}"/>
          </ac:cxnSpMkLst>
        </pc:cxnChg>
        <pc:cxnChg chg="add del">
          <ac:chgData name="Satya Johnson" userId="49009492-7ea1-45f0-9f62-18a83e0a9c9a" providerId="ADAL" clId="{19289637-DEF8-4EDE-B21A-7539019C04DE}" dt="2018-08-25T18:13:28.033" v="3932" actId="26606"/>
          <ac:cxnSpMkLst>
            <pc:docMk/>
            <pc:sldMk cId="1666617487" sldId="286"/>
            <ac:cxnSpMk id="22" creationId="{0772CE55-4C36-44F1-A9BD-379BEB84317D}"/>
          </ac:cxnSpMkLst>
        </pc:cxnChg>
      </pc:sldChg>
      <pc:sldChg chg="addSp delSp modSp add mod setBg">
        <pc:chgData name="Satya Johnson" userId="49009492-7ea1-45f0-9f62-18a83e0a9c9a" providerId="ADAL" clId="{19289637-DEF8-4EDE-B21A-7539019C04DE}" dt="2018-08-25T18:05:44.608" v="3912" actId="14100"/>
        <pc:sldMkLst>
          <pc:docMk/>
          <pc:sldMk cId="3242094774" sldId="287"/>
        </pc:sldMkLst>
        <pc:spChg chg="mod">
          <ac:chgData name="Satya Johnson" userId="49009492-7ea1-45f0-9f62-18a83e0a9c9a" providerId="ADAL" clId="{19289637-DEF8-4EDE-B21A-7539019C04DE}" dt="2018-08-25T18:02:56.340" v="3905" actId="26606"/>
          <ac:spMkLst>
            <pc:docMk/>
            <pc:sldMk cId="3242094774" sldId="287"/>
            <ac:spMk id="2" creationId="{74CD90F3-B2B9-4FC2-8DBB-55D728E56824}"/>
          </ac:spMkLst>
        </pc:spChg>
        <pc:spChg chg="add del mod">
          <ac:chgData name="Satya Johnson" userId="49009492-7ea1-45f0-9f62-18a83e0a9c9a" providerId="ADAL" clId="{19289637-DEF8-4EDE-B21A-7539019C04DE}" dt="2018-08-25T18:02:56.340" v="3905" actId="26606"/>
          <ac:spMkLst>
            <pc:docMk/>
            <pc:sldMk cId="3242094774" sldId="287"/>
            <ac:spMk id="3" creationId="{BA4E9F2E-EE26-41ED-B444-6E35131EA8E5}"/>
          </ac:spMkLst>
        </pc:spChg>
        <pc:spChg chg="add">
          <ac:chgData name="Satya Johnson" userId="49009492-7ea1-45f0-9f62-18a83e0a9c9a" providerId="ADAL" clId="{19289637-DEF8-4EDE-B21A-7539019C04DE}" dt="2018-08-25T18:02:56.340" v="3905" actId="26606"/>
          <ac:spMkLst>
            <pc:docMk/>
            <pc:sldMk cId="3242094774" sldId="287"/>
            <ac:spMk id="10" creationId="{CB5AA8A5-25CC-4295-892F-367FCDAF2BF6}"/>
          </ac:spMkLst>
        </pc:spChg>
        <pc:spChg chg="add">
          <ac:chgData name="Satya Johnson" userId="49009492-7ea1-45f0-9f62-18a83e0a9c9a" providerId="ADAL" clId="{19289637-DEF8-4EDE-B21A-7539019C04DE}" dt="2018-08-25T18:02:56.340" v="3905" actId="26606"/>
          <ac:spMkLst>
            <pc:docMk/>
            <pc:sldMk cId="3242094774" sldId="287"/>
            <ac:spMk id="23" creationId="{24C6BC13-FB1E-48CC-B421-3D06039728B4}"/>
          </ac:spMkLst>
        </pc:spChg>
        <pc:grpChg chg="add">
          <ac:chgData name="Satya Johnson" userId="49009492-7ea1-45f0-9f62-18a83e0a9c9a" providerId="ADAL" clId="{19289637-DEF8-4EDE-B21A-7539019C04DE}" dt="2018-08-25T18:02:56.340" v="3905" actId="26606"/>
          <ac:grpSpMkLst>
            <pc:docMk/>
            <pc:sldMk cId="3242094774" sldId="287"/>
            <ac:grpSpMk id="12" creationId="{09DD65AA-8280-4962-92F3-DF1CB53349DB}"/>
          </ac:grpSpMkLst>
        </pc:grpChg>
        <pc:graphicFrameChg chg="add del">
          <ac:chgData name="Satya Johnson" userId="49009492-7ea1-45f0-9f62-18a83e0a9c9a" providerId="ADAL" clId="{19289637-DEF8-4EDE-B21A-7539019C04DE}" dt="2018-08-25T17:58:32.766" v="3861" actId="26606"/>
          <ac:graphicFrameMkLst>
            <pc:docMk/>
            <pc:sldMk cId="3242094774" sldId="287"/>
            <ac:graphicFrameMk id="5" creationId="{484D82ED-4BFF-4F92-9EFC-FE65EB838703}"/>
          </ac:graphicFrameMkLst>
        </pc:graphicFrameChg>
        <pc:graphicFrameChg chg="add mod">
          <ac:chgData name="Satya Johnson" userId="49009492-7ea1-45f0-9f62-18a83e0a9c9a" providerId="ADAL" clId="{19289637-DEF8-4EDE-B21A-7539019C04DE}" dt="2018-08-25T18:05:44.608" v="3912" actId="14100"/>
          <ac:graphicFrameMkLst>
            <pc:docMk/>
            <pc:sldMk cId="3242094774" sldId="287"/>
            <ac:graphicFrameMk id="6" creationId="{A784D274-D3BF-48D3-8343-0648858450AC}"/>
          </ac:graphicFrameMkLst>
        </pc:graphicFrameChg>
      </pc:sldChg>
      <pc:sldChg chg="addSp delSp modSp add mod setBg">
        <pc:chgData name="Satya Johnson" userId="49009492-7ea1-45f0-9f62-18a83e0a9c9a" providerId="ADAL" clId="{19289637-DEF8-4EDE-B21A-7539019C04DE}" dt="2018-08-25T18:01:55.209" v="3903" actId="26606"/>
        <pc:sldMkLst>
          <pc:docMk/>
          <pc:sldMk cId="92799457" sldId="289"/>
        </pc:sldMkLst>
        <pc:spChg chg="mod">
          <ac:chgData name="Satya Johnson" userId="49009492-7ea1-45f0-9f62-18a83e0a9c9a" providerId="ADAL" clId="{19289637-DEF8-4EDE-B21A-7539019C04DE}" dt="2018-08-25T18:01:55.209" v="3903" actId="26606"/>
          <ac:spMkLst>
            <pc:docMk/>
            <pc:sldMk cId="92799457" sldId="289"/>
            <ac:spMk id="2" creationId="{74CD90F3-B2B9-4FC2-8DBB-55D728E56824}"/>
          </ac:spMkLst>
        </pc:spChg>
        <pc:spChg chg="del mod">
          <ac:chgData name="Satya Johnson" userId="49009492-7ea1-45f0-9f62-18a83e0a9c9a" providerId="ADAL" clId="{19289637-DEF8-4EDE-B21A-7539019C04DE}" dt="2018-08-25T18:01:55.209" v="3903" actId="26606"/>
          <ac:spMkLst>
            <pc:docMk/>
            <pc:sldMk cId="92799457" sldId="289"/>
            <ac:spMk id="3" creationId="{BA4E9F2E-EE26-41ED-B444-6E35131EA8E5}"/>
          </ac:spMkLst>
        </pc:spChg>
        <pc:spChg chg="add">
          <ac:chgData name="Satya Johnson" userId="49009492-7ea1-45f0-9f62-18a83e0a9c9a" providerId="ADAL" clId="{19289637-DEF8-4EDE-B21A-7539019C04DE}" dt="2018-08-25T18:01:55.209" v="3903" actId="26606"/>
          <ac:spMkLst>
            <pc:docMk/>
            <pc:sldMk cId="92799457" sldId="289"/>
            <ac:spMk id="10" creationId="{9F4444CE-BC8D-4D61-B303-4C05614E62AB}"/>
          </ac:spMkLst>
        </pc:spChg>
        <pc:spChg chg="add">
          <ac:chgData name="Satya Johnson" userId="49009492-7ea1-45f0-9f62-18a83e0a9c9a" providerId="ADAL" clId="{19289637-DEF8-4EDE-B21A-7539019C04DE}" dt="2018-08-25T18:01:55.209" v="3903" actId="26606"/>
          <ac:spMkLst>
            <pc:docMk/>
            <pc:sldMk cId="92799457" sldId="289"/>
            <ac:spMk id="12" creationId="{73772B81-181F-48B7-8826-4D9686D15DF5}"/>
          </ac:spMkLst>
        </pc:spChg>
        <pc:spChg chg="add">
          <ac:chgData name="Satya Johnson" userId="49009492-7ea1-45f0-9f62-18a83e0a9c9a" providerId="ADAL" clId="{19289637-DEF8-4EDE-B21A-7539019C04DE}" dt="2018-08-25T18:01:55.209" v="3903" actId="26606"/>
          <ac:spMkLst>
            <pc:docMk/>
            <pc:sldMk cId="92799457" sldId="289"/>
            <ac:spMk id="14" creationId="{B2205F6E-03C6-4E92-877C-E2482F6599AA}"/>
          </ac:spMkLst>
        </pc:spChg>
        <pc:graphicFrameChg chg="add">
          <ac:chgData name="Satya Johnson" userId="49009492-7ea1-45f0-9f62-18a83e0a9c9a" providerId="ADAL" clId="{19289637-DEF8-4EDE-B21A-7539019C04DE}" dt="2018-08-25T18:01:55.209" v="3903" actId="26606"/>
          <ac:graphicFrameMkLst>
            <pc:docMk/>
            <pc:sldMk cId="92799457" sldId="289"/>
            <ac:graphicFrameMk id="5" creationId="{DB45D764-051E-42D6-90D8-7B0DB2A8DC15}"/>
          </ac:graphicFrameMkLst>
        </pc:graphicFrameChg>
      </pc:sldChg>
      <pc:sldChg chg="addSp delSp modSp add mod setBg">
        <pc:chgData name="Satya Johnson" userId="49009492-7ea1-45f0-9f62-18a83e0a9c9a" providerId="ADAL" clId="{19289637-DEF8-4EDE-B21A-7539019C04DE}" dt="2018-08-25T18:02:08.507" v="3904" actId="26606"/>
        <pc:sldMkLst>
          <pc:docMk/>
          <pc:sldMk cId="4197209265" sldId="290"/>
        </pc:sldMkLst>
        <pc:spChg chg="mod">
          <ac:chgData name="Satya Johnson" userId="49009492-7ea1-45f0-9f62-18a83e0a9c9a" providerId="ADAL" clId="{19289637-DEF8-4EDE-B21A-7539019C04DE}" dt="2018-08-25T18:02:08.507" v="3904" actId="26606"/>
          <ac:spMkLst>
            <pc:docMk/>
            <pc:sldMk cId="4197209265" sldId="290"/>
            <ac:spMk id="2" creationId="{74CD90F3-B2B9-4FC2-8DBB-55D728E56824}"/>
          </ac:spMkLst>
        </pc:spChg>
        <pc:spChg chg="del mod">
          <ac:chgData name="Satya Johnson" userId="49009492-7ea1-45f0-9f62-18a83e0a9c9a" providerId="ADAL" clId="{19289637-DEF8-4EDE-B21A-7539019C04DE}" dt="2018-08-25T18:02:08.507" v="3904" actId="26606"/>
          <ac:spMkLst>
            <pc:docMk/>
            <pc:sldMk cId="4197209265" sldId="290"/>
            <ac:spMk id="3" creationId="{BA4E9F2E-EE26-41ED-B444-6E35131EA8E5}"/>
          </ac:spMkLst>
        </pc:spChg>
        <pc:spChg chg="add">
          <ac:chgData name="Satya Johnson" userId="49009492-7ea1-45f0-9f62-18a83e0a9c9a" providerId="ADAL" clId="{19289637-DEF8-4EDE-B21A-7539019C04DE}" dt="2018-08-25T18:02:08.507" v="3904" actId="26606"/>
          <ac:spMkLst>
            <pc:docMk/>
            <pc:sldMk cId="4197209265" sldId="290"/>
            <ac:spMk id="10" creationId="{655AE6B0-AC9E-4167-806F-E9DB135FC46B}"/>
          </ac:spMkLst>
        </pc:spChg>
        <pc:spChg chg="add">
          <ac:chgData name="Satya Johnson" userId="49009492-7ea1-45f0-9f62-18a83e0a9c9a" providerId="ADAL" clId="{19289637-DEF8-4EDE-B21A-7539019C04DE}" dt="2018-08-25T18:02:08.507" v="3904" actId="26606"/>
          <ac:spMkLst>
            <pc:docMk/>
            <pc:sldMk cId="4197209265" sldId="290"/>
            <ac:spMk id="23" creationId="{87BD1F4E-A66D-4C06-86DA-8D56CA7A3B41}"/>
          </ac:spMkLst>
        </pc:spChg>
        <pc:grpChg chg="add">
          <ac:chgData name="Satya Johnson" userId="49009492-7ea1-45f0-9f62-18a83e0a9c9a" providerId="ADAL" clId="{19289637-DEF8-4EDE-B21A-7539019C04DE}" dt="2018-08-25T18:02:08.507" v="3904" actId="26606"/>
          <ac:grpSpMkLst>
            <pc:docMk/>
            <pc:sldMk cId="4197209265" sldId="290"/>
            <ac:grpSpMk id="12" creationId="{3523416A-383B-4FDC-B4C9-D8EDDFE9C043}"/>
          </ac:grpSpMkLst>
        </pc:grpChg>
        <pc:graphicFrameChg chg="add">
          <ac:chgData name="Satya Johnson" userId="49009492-7ea1-45f0-9f62-18a83e0a9c9a" providerId="ADAL" clId="{19289637-DEF8-4EDE-B21A-7539019C04DE}" dt="2018-08-25T18:02:08.507" v="3904" actId="26606"/>
          <ac:graphicFrameMkLst>
            <pc:docMk/>
            <pc:sldMk cId="4197209265" sldId="290"/>
            <ac:graphicFrameMk id="5" creationId="{24662C95-C946-4621-8B61-91BCFCAC814F}"/>
          </ac:graphicFrameMkLst>
        </pc:graphicFrameChg>
      </pc:sldChg>
      <pc:sldChg chg="addSp delSp modSp add mod setBg">
        <pc:chgData name="Satya Johnson" userId="49009492-7ea1-45f0-9f62-18a83e0a9c9a" providerId="ADAL" clId="{19289637-DEF8-4EDE-B21A-7539019C04DE}" dt="2018-08-26T15:47:14.622" v="4017" actId="20577"/>
        <pc:sldMkLst>
          <pc:docMk/>
          <pc:sldMk cId="3449912364" sldId="291"/>
        </pc:sldMkLst>
        <pc:spChg chg="del">
          <ac:chgData name="Satya Johnson" userId="49009492-7ea1-45f0-9f62-18a83e0a9c9a" providerId="ADAL" clId="{19289637-DEF8-4EDE-B21A-7539019C04DE}" dt="2018-08-25T18:07:10.180" v="3915" actId="478"/>
          <ac:spMkLst>
            <pc:docMk/>
            <pc:sldMk cId="3449912364" sldId="291"/>
            <ac:spMk id="2" creationId="{1506518E-16AF-4D9C-BD23-05F970D34F86}"/>
          </ac:spMkLst>
        </pc:spChg>
        <pc:spChg chg="del">
          <ac:chgData name="Satya Johnson" userId="49009492-7ea1-45f0-9f62-18a83e0a9c9a" providerId="ADAL" clId="{19289637-DEF8-4EDE-B21A-7539019C04DE}" dt="2018-08-25T18:07:08.445" v="3914" actId="478"/>
          <ac:spMkLst>
            <pc:docMk/>
            <pc:sldMk cId="3449912364" sldId="291"/>
            <ac:spMk id="3" creationId="{21328DDA-77D2-48CB-B95B-05FA6F48D488}"/>
          </ac:spMkLst>
        </pc:spChg>
        <pc:spChg chg="add del">
          <ac:chgData name="Satya Johnson" userId="49009492-7ea1-45f0-9f62-18a83e0a9c9a" providerId="ADAL" clId="{19289637-DEF8-4EDE-B21A-7539019C04DE}" dt="2018-08-26T15:39:39.722" v="3942" actId="26606"/>
          <ac:spMkLst>
            <pc:docMk/>
            <pc:sldMk cId="3449912364" sldId="291"/>
            <ac:spMk id="7" creationId="{57845966-6EFC-468A-9CC7-BAB4B95854E7}"/>
          </ac:spMkLst>
        </pc:spChg>
        <pc:spChg chg="add del">
          <ac:chgData name="Satya Johnson" userId="49009492-7ea1-45f0-9f62-18a83e0a9c9a" providerId="ADAL" clId="{19289637-DEF8-4EDE-B21A-7539019C04DE}" dt="2018-08-26T15:39:39.722" v="3942" actId="26606"/>
          <ac:spMkLst>
            <pc:docMk/>
            <pc:sldMk cId="3449912364" sldId="291"/>
            <ac:spMk id="11" creationId="{ADAD1991-FFD1-4E94-ABAB-7560D33008E4}"/>
          </ac:spMkLst>
        </pc:spChg>
        <pc:spChg chg="add">
          <ac:chgData name="Satya Johnson" userId="49009492-7ea1-45f0-9f62-18a83e0a9c9a" providerId="ADAL" clId="{19289637-DEF8-4EDE-B21A-7539019C04DE}" dt="2018-08-26T15:39:39.734" v="3943" actId="26606"/>
          <ac:spMkLst>
            <pc:docMk/>
            <pc:sldMk cId="3449912364" sldId="291"/>
            <ac:spMk id="13" creationId="{32BC26D8-82FB-445E-AA49-62A77D7C1EE0}"/>
          </ac:spMkLst>
        </pc:spChg>
        <pc:spChg chg="add">
          <ac:chgData name="Satya Johnson" userId="49009492-7ea1-45f0-9f62-18a83e0a9c9a" providerId="ADAL" clId="{19289637-DEF8-4EDE-B21A-7539019C04DE}" dt="2018-08-26T15:39:39.734" v="3943" actId="26606"/>
          <ac:spMkLst>
            <pc:docMk/>
            <pc:sldMk cId="3449912364" sldId="291"/>
            <ac:spMk id="14" creationId="{CB44330D-EA18-4254-AA95-EB49948539B8}"/>
          </ac:spMkLst>
        </pc:spChg>
        <pc:graphicFrameChg chg="add mod modGraphic">
          <ac:chgData name="Satya Johnson" userId="49009492-7ea1-45f0-9f62-18a83e0a9c9a" providerId="ADAL" clId="{19289637-DEF8-4EDE-B21A-7539019C04DE}" dt="2018-08-26T15:47:14.622" v="4017" actId="20577"/>
          <ac:graphicFrameMkLst>
            <pc:docMk/>
            <pc:sldMk cId="3449912364" sldId="291"/>
            <ac:graphicFrameMk id="2" creationId="{91C1016C-25F8-40A9-9D14-3E88442EECD3}"/>
          </ac:graphicFrameMkLst>
        </pc:graphicFrameChg>
        <pc:picChg chg="add del">
          <ac:chgData name="Satya Johnson" userId="49009492-7ea1-45f0-9f62-18a83e0a9c9a" providerId="ADAL" clId="{19289637-DEF8-4EDE-B21A-7539019C04DE}" dt="2018-08-26T15:39:39.722" v="3942" actId="26606"/>
          <ac:picMkLst>
            <pc:docMk/>
            <pc:sldMk cId="3449912364" sldId="291"/>
            <ac:picMk id="9" creationId="{75554383-98AF-4A47-BB65-705FAAA4BE6A}"/>
          </ac:picMkLst>
        </pc:picChg>
      </pc:sldChg>
      <pc:sldChg chg="addSp delSp modSp add mod ord setBg">
        <pc:chgData name="Satya Johnson" userId="49009492-7ea1-45f0-9f62-18a83e0a9c9a" providerId="ADAL" clId="{19289637-DEF8-4EDE-B21A-7539019C04DE}" dt="2018-08-26T16:01:25.184" v="4165" actId="14734"/>
        <pc:sldMkLst>
          <pc:docMk/>
          <pc:sldMk cId="4266659729" sldId="292"/>
        </pc:sldMkLst>
        <pc:spChg chg="add">
          <ac:chgData name="Satya Johnson" userId="49009492-7ea1-45f0-9f62-18a83e0a9c9a" providerId="ADAL" clId="{19289637-DEF8-4EDE-B21A-7539019C04DE}" dt="2018-08-26T15:49:39.856" v="4030" actId="26606"/>
          <ac:spMkLst>
            <pc:docMk/>
            <pc:sldMk cId="4266659729" sldId="292"/>
            <ac:spMk id="7" creationId="{32BC26D8-82FB-445E-AA49-62A77D7C1EE0}"/>
          </ac:spMkLst>
        </pc:spChg>
        <pc:spChg chg="add">
          <ac:chgData name="Satya Johnson" userId="49009492-7ea1-45f0-9f62-18a83e0a9c9a" providerId="ADAL" clId="{19289637-DEF8-4EDE-B21A-7539019C04DE}" dt="2018-08-26T15:49:39.856" v="4030" actId="26606"/>
          <ac:spMkLst>
            <pc:docMk/>
            <pc:sldMk cId="4266659729" sldId="292"/>
            <ac:spMk id="9" creationId="{CB44330D-EA18-4254-AA95-EB49948539B8}"/>
          </ac:spMkLst>
        </pc:spChg>
        <pc:graphicFrameChg chg="add mod modGraphic">
          <ac:chgData name="Satya Johnson" userId="49009492-7ea1-45f0-9f62-18a83e0a9c9a" providerId="ADAL" clId="{19289637-DEF8-4EDE-B21A-7539019C04DE}" dt="2018-08-26T16:00:14.243" v="4146" actId="403"/>
          <ac:graphicFrameMkLst>
            <pc:docMk/>
            <pc:sldMk cId="4266659729" sldId="292"/>
            <ac:graphicFrameMk id="2" creationId="{8DAF56A9-9B94-4AA6-B88A-84848AA203BB}"/>
          </ac:graphicFrameMkLst>
        </pc:graphicFrameChg>
        <pc:graphicFrameChg chg="add mod modGraphic">
          <ac:chgData name="Satya Johnson" userId="49009492-7ea1-45f0-9f62-18a83e0a9c9a" providerId="ADAL" clId="{19289637-DEF8-4EDE-B21A-7539019C04DE}" dt="2018-08-26T16:01:25.184" v="4165" actId="14734"/>
          <ac:graphicFrameMkLst>
            <pc:docMk/>
            <pc:sldMk cId="4266659729" sldId="292"/>
            <ac:graphicFrameMk id="3" creationId="{1E8D874D-2846-4290-8880-654406FCBA01}"/>
          </ac:graphicFrameMkLst>
        </pc:graphicFrameChg>
        <pc:graphicFrameChg chg="add del mod modGraphic">
          <ac:chgData name="Satya Johnson" userId="49009492-7ea1-45f0-9f62-18a83e0a9c9a" providerId="ADAL" clId="{19289637-DEF8-4EDE-B21A-7539019C04DE}" dt="2018-08-26T16:01:12.743" v="4162" actId="403"/>
          <ac:graphicFrameMkLst>
            <pc:docMk/>
            <pc:sldMk cId="4266659729" sldId="292"/>
            <ac:graphicFrameMk id="4" creationId="{C4414332-B566-4838-ACA1-AFD4E665CD9E}"/>
          </ac:graphicFrameMkLst>
        </pc:graphicFrameChg>
      </pc:sldChg>
      <pc:sldChg chg="addSp delSp modSp add mod setBg delDesignElem">
        <pc:chgData name="Satya Johnson" userId="49009492-7ea1-45f0-9f62-18a83e0a9c9a" providerId="ADAL" clId="{19289637-DEF8-4EDE-B21A-7539019C04DE}" dt="2018-08-26T15:53:44.355" v="4069" actId="1076"/>
        <pc:sldMkLst>
          <pc:docMk/>
          <pc:sldMk cId="1898107116" sldId="294"/>
        </pc:sldMkLst>
        <pc:spChg chg="add">
          <ac:chgData name="Satya Johnson" userId="49009492-7ea1-45f0-9f62-18a83e0a9c9a" providerId="ADAL" clId="{19289637-DEF8-4EDE-B21A-7539019C04DE}" dt="2018-08-26T15:41:18.853" v="3950" actId="26606"/>
          <ac:spMkLst>
            <pc:docMk/>
            <pc:sldMk cId="1898107116" sldId="294"/>
            <ac:spMk id="8" creationId="{32BC26D8-82FB-445E-AA49-62A77D7C1EE0}"/>
          </ac:spMkLst>
        </pc:spChg>
        <pc:spChg chg="add">
          <ac:chgData name="Satya Johnson" userId="49009492-7ea1-45f0-9f62-18a83e0a9c9a" providerId="ADAL" clId="{19289637-DEF8-4EDE-B21A-7539019C04DE}" dt="2018-08-26T15:41:18.853" v="3950" actId="26606"/>
          <ac:spMkLst>
            <pc:docMk/>
            <pc:sldMk cId="1898107116" sldId="294"/>
            <ac:spMk id="10" creationId="{CB44330D-EA18-4254-AA95-EB49948539B8}"/>
          </ac:spMkLst>
        </pc:spChg>
        <pc:spChg chg="del">
          <ac:chgData name="Satya Johnson" userId="49009492-7ea1-45f0-9f62-18a83e0a9c9a" providerId="ADAL" clId="{19289637-DEF8-4EDE-B21A-7539019C04DE}" dt="2018-08-26T15:40:38.295" v="3947"/>
          <ac:spMkLst>
            <pc:docMk/>
            <pc:sldMk cId="1898107116" sldId="294"/>
            <ac:spMk id="13" creationId="{32BC26D8-82FB-445E-AA49-62A77D7C1EE0}"/>
          </ac:spMkLst>
        </pc:spChg>
        <pc:spChg chg="del">
          <ac:chgData name="Satya Johnson" userId="49009492-7ea1-45f0-9f62-18a83e0a9c9a" providerId="ADAL" clId="{19289637-DEF8-4EDE-B21A-7539019C04DE}" dt="2018-08-26T15:40:38.295" v="3947"/>
          <ac:spMkLst>
            <pc:docMk/>
            <pc:sldMk cId="1898107116" sldId="294"/>
            <ac:spMk id="14" creationId="{CB44330D-EA18-4254-AA95-EB49948539B8}"/>
          </ac:spMkLst>
        </pc:spChg>
        <pc:graphicFrameChg chg="del">
          <ac:chgData name="Satya Johnson" userId="49009492-7ea1-45f0-9f62-18a83e0a9c9a" providerId="ADAL" clId="{19289637-DEF8-4EDE-B21A-7539019C04DE}" dt="2018-08-26T15:40:44.207" v="3948" actId="478"/>
          <ac:graphicFrameMkLst>
            <pc:docMk/>
            <pc:sldMk cId="1898107116" sldId="294"/>
            <ac:graphicFrameMk id="2" creationId="{91C1016C-25F8-40A9-9D14-3E88442EECD3}"/>
          </ac:graphicFrameMkLst>
        </pc:graphicFrameChg>
        <pc:graphicFrameChg chg="add mod modGraphic">
          <ac:chgData name="Satya Johnson" userId="49009492-7ea1-45f0-9f62-18a83e0a9c9a" providerId="ADAL" clId="{19289637-DEF8-4EDE-B21A-7539019C04DE}" dt="2018-08-26T15:53:44.355" v="4069" actId="1076"/>
          <ac:graphicFrameMkLst>
            <pc:docMk/>
            <pc:sldMk cId="1898107116" sldId="294"/>
            <ac:graphicFrameMk id="3" creationId="{DE215FFC-C09B-46C8-AD73-9E3E05CCE96B}"/>
          </ac:graphicFrameMkLst>
        </pc:graphicFrameChg>
        <pc:graphicFrameChg chg="add mod modGraphic">
          <ac:chgData name="Satya Johnson" userId="49009492-7ea1-45f0-9f62-18a83e0a9c9a" providerId="ADAL" clId="{19289637-DEF8-4EDE-B21A-7539019C04DE}" dt="2018-08-26T15:53:37.482" v="4068" actId="1076"/>
          <ac:graphicFrameMkLst>
            <pc:docMk/>
            <pc:sldMk cId="1898107116" sldId="294"/>
            <ac:graphicFrameMk id="4" creationId="{DA7074A8-CD23-49B5-8189-D7ACCADEC826}"/>
          </ac:graphicFrameMkLst>
        </pc:graphicFrameChg>
      </pc:sldChg>
      <pc:sldChg chg="add ord">
        <pc:chgData name="Satya Johnson" userId="49009492-7ea1-45f0-9f62-18a83e0a9c9a" providerId="ADAL" clId="{19289637-DEF8-4EDE-B21A-7539019C04DE}" dt="2018-08-26T15:53:54.658" v="4071"/>
        <pc:sldMkLst>
          <pc:docMk/>
          <pc:sldMk cId="797819324" sldId="297"/>
        </pc:sldMkLst>
      </pc:sldChg>
      <pc:sldChg chg="add ord modNotesTx">
        <pc:chgData name="Satya Johnson" userId="49009492-7ea1-45f0-9f62-18a83e0a9c9a" providerId="ADAL" clId="{19289637-DEF8-4EDE-B21A-7539019C04DE}" dt="2018-08-26T16:05:32.685" v="4243" actId="20577"/>
        <pc:sldMkLst>
          <pc:docMk/>
          <pc:sldMk cId="1062423928" sldId="298"/>
        </pc:sldMkLst>
      </pc:sldChg>
      <pc:sldChg chg="addSp delSp modSp add modNotesTx">
        <pc:chgData name="Satya Johnson" userId="49009492-7ea1-45f0-9f62-18a83e0a9c9a" providerId="ADAL" clId="{19289637-DEF8-4EDE-B21A-7539019C04DE}" dt="2018-08-26T16:14:45.009" v="4463" actId="20577"/>
        <pc:sldMkLst>
          <pc:docMk/>
          <pc:sldMk cId="888413085" sldId="299"/>
        </pc:sldMkLst>
        <pc:spChg chg="add mod">
          <ac:chgData name="Satya Johnson" userId="49009492-7ea1-45f0-9f62-18a83e0a9c9a" providerId="ADAL" clId="{19289637-DEF8-4EDE-B21A-7539019C04DE}" dt="2018-08-26T16:09:19.893" v="4252" actId="1582"/>
          <ac:spMkLst>
            <pc:docMk/>
            <pc:sldMk cId="888413085" sldId="299"/>
            <ac:spMk id="5" creationId="{EE5D31E5-397D-4A9F-96D3-486AC1A6B5EF}"/>
          </ac:spMkLst>
        </pc:spChg>
        <pc:graphicFrameChg chg="del">
          <ac:chgData name="Satya Johnson" userId="49009492-7ea1-45f0-9f62-18a83e0a9c9a" providerId="ADAL" clId="{19289637-DEF8-4EDE-B21A-7539019C04DE}" dt="2018-08-26T16:08:34.061" v="4245" actId="478"/>
          <ac:graphicFrameMkLst>
            <pc:docMk/>
            <pc:sldMk cId="888413085" sldId="299"/>
            <ac:graphicFrameMk id="2" creationId="{8DAF56A9-9B94-4AA6-B88A-84848AA203BB}"/>
          </ac:graphicFrameMkLst>
        </pc:graphicFrameChg>
        <pc:graphicFrameChg chg="del">
          <ac:chgData name="Satya Johnson" userId="49009492-7ea1-45f0-9f62-18a83e0a9c9a" providerId="ADAL" clId="{19289637-DEF8-4EDE-B21A-7539019C04DE}" dt="2018-08-26T16:08:37.242" v="4246" actId="478"/>
          <ac:graphicFrameMkLst>
            <pc:docMk/>
            <pc:sldMk cId="888413085" sldId="299"/>
            <ac:graphicFrameMk id="3" creationId="{1E8D874D-2846-4290-8880-654406FCBA01}"/>
          </ac:graphicFrameMkLst>
        </pc:graphicFrameChg>
        <pc:graphicFrameChg chg="mod">
          <ac:chgData name="Satya Johnson" userId="49009492-7ea1-45f0-9f62-18a83e0a9c9a" providerId="ADAL" clId="{19289637-DEF8-4EDE-B21A-7539019C04DE}" dt="2018-08-26T16:08:44.589" v="4247" actId="1076"/>
          <ac:graphicFrameMkLst>
            <pc:docMk/>
            <pc:sldMk cId="888413085" sldId="299"/>
            <ac:graphicFrameMk id="4" creationId="{C4414332-B566-4838-ACA1-AFD4E665CD9E}"/>
          </ac:graphicFrameMkLst>
        </pc:graphicFrameChg>
        <pc:graphicFrameChg chg="add mod modGraphic">
          <ac:chgData name="Satya Johnson" userId="49009492-7ea1-45f0-9f62-18a83e0a9c9a" providerId="ADAL" clId="{19289637-DEF8-4EDE-B21A-7539019C04DE}" dt="2018-08-26T16:14:17.887" v="4452" actId="1076"/>
          <ac:graphicFrameMkLst>
            <pc:docMk/>
            <pc:sldMk cId="888413085" sldId="299"/>
            <ac:graphicFrameMk id="6" creationId="{AAE2EE27-1C32-4EC3-B6FE-76C67B70A023}"/>
          </ac:graphicFrameMkLst>
        </pc:graphicFrameChg>
        <pc:graphicFrameChg chg="add mod modGraphic">
          <ac:chgData name="Satya Johnson" userId="49009492-7ea1-45f0-9f62-18a83e0a9c9a" providerId="ADAL" clId="{19289637-DEF8-4EDE-B21A-7539019C04DE}" dt="2018-08-26T16:14:45.009" v="4463" actId="20577"/>
          <ac:graphicFrameMkLst>
            <pc:docMk/>
            <pc:sldMk cId="888413085" sldId="299"/>
            <ac:graphicFrameMk id="8" creationId="{F5F80CFE-C15F-4E7E-9C05-0C304658CF2B}"/>
          </ac:graphicFrameMkLst>
        </pc:graphicFrameChg>
      </pc:sldChg>
      <pc:sldChg chg="addSp modSp add">
        <pc:chgData name="Satya Johnson" userId="49009492-7ea1-45f0-9f62-18a83e0a9c9a" providerId="ADAL" clId="{19289637-DEF8-4EDE-B21A-7539019C04DE}" dt="2018-08-26T16:16:03.557" v="4468" actId="14100"/>
        <pc:sldMkLst>
          <pc:docMk/>
          <pc:sldMk cId="3429744880" sldId="300"/>
        </pc:sldMkLst>
        <pc:spChg chg="add mod">
          <ac:chgData name="Satya Johnson" userId="49009492-7ea1-45f0-9f62-18a83e0a9c9a" providerId="ADAL" clId="{19289637-DEF8-4EDE-B21A-7539019C04DE}" dt="2018-08-26T16:16:03.557" v="4468" actId="14100"/>
          <ac:spMkLst>
            <pc:docMk/>
            <pc:sldMk cId="3429744880" sldId="300"/>
            <ac:spMk id="6" creationId="{270D6B81-356A-4413-AFCF-756A2D1A214E}"/>
          </ac:spMkLst>
        </pc:spChg>
      </pc:sldChg>
      <pc:sldChg chg="addSp delSp modSp add modNotesTx">
        <pc:chgData name="Satya Johnson" userId="49009492-7ea1-45f0-9f62-18a83e0a9c9a" providerId="ADAL" clId="{19289637-DEF8-4EDE-B21A-7539019C04DE}" dt="2018-08-27T03:15:34.674" v="4754" actId="20577"/>
        <pc:sldMkLst>
          <pc:docMk/>
          <pc:sldMk cId="549126906" sldId="301"/>
        </pc:sldMkLst>
        <pc:spChg chg="mod">
          <ac:chgData name="Satya Johnson" userId="49009492-7ea1-45f0-9f62-18a83e0a9c9a" providerId="ADAL" clId="{19289637-DEF8-4EDE-B21A-7539019C04DE}" dt="2018-08-27T03:15:34.674" v="4754" actId="20577"/>
          <ac:spMkLst>
            <pc:docMk/>
            <pc:sldMk cId="549126906" sldId="301"/>
            <ac:spMk id="2" creationId="{097E0617-511D-4B82-BA29-141A5B2768F6}"/>
          </ac:spMkLst>
        </pc:spChg>
        <pc:spChg chg="add del mod">
          <ac:chgData name="Satya Johnson" userId="49009492-7ea1-45f0-9f62-18a83e0a9c9a" providerId="ADAL" clId="{19289637-DEF8-4EDE-B21A-7539019C04DE}" dt="2018-08-27T03:15:13.178" v="4744"/>
          <ac:spMkLst>
            <pc:docMk/>
            <pc:sldMk cId="549126906" sldId="301"/>
            <ac:spMk id="7" creationId="{8B6E0989-3B30-4171-A048-422B26A8916B}"/>
          </ac:spMkLst>
        </pc:spChg>
        <pc:picChg chg="add del mod modCrop">
          <ac:chgData name="Satya Johnson" userId="49009492-7ea1-45f0-9f62-18a83e0a9c9a" providerId="ADAL" clId="{19289637-DEF8-4EDE-B21A-7539019C04DE}" dt="2018-08-27T03:15:04.322" v="4741" actId="478"/>
          <ac:picMkLst>
            <pc:docMk/>
            <pc:sldMk cId="549126906" sldId="301"/>
            <ac:picMk id="3" creationId="{20EABD9A-13D6-4E6C-AF94-47B4E09EF3C8}"/>
          </ac:picMkLst>
        </pc:picChg>
        <pc:picChg chg="del">
          <ac:chgData name="Satya Johnson" userId="49009492-7ea1-45f0-9f62-18a83e0a9c9a" providerId="ADAL" clId="{19289637-DEF8-4EDE-B21A-7539019C04DE}" dt="2018-08-27T03:15:06.428" v="4742" actId="478"/>
          <ac:picMkLst>
            <pc:docMk/>
            <pc:sldMk cId="549126906" sldId="301"/>
            <ac:picMk id="4" creationId="{50692185-0790-4D53-8766-584FC7AA7564}"/>
          </ac:picMkLst>
        </pc:picChg>
        <pc:picChg chg="add del mod modCrop">
          <ac:chgData name="Satya Johnson" userId="49009492-7ea1-45f0-9f62-18a83e0a9c9a" providerId="ADAL" clId="{19289637-DEF8-4EDE-B21A-7539019C04DE}" dt="2018-08-27T03:15:11.495" v="4743"/>
          <ac:picMkLst>
            <pc:docMk/>
            <pc:sldMk cId="549126906" sldId="301"/>
            <ac:picMk id="5" creationId="{E412C096-379D-445F-8525-94D210986606}"/>
          </ac:picMkLst>
        </pc:picChg>
        <pc:picChg chg="add mod">
          <ac:chgData name="Satya Johnson" userId="49009492-7ea1-45f0-9f62-18a83e0a9c9a" providerId="ADAL" clId="{19289637-DEF8-4EDE-B21A-7539019C04DE}" dt="2018-08-27T03:15:17.635" v="4745" actId="14100"/>
          <ac:picMkLst>
            <pc:docMk/>
            <pc:sldMk cId="549126906" sldId="301"/>
            <ac:picMk id="10" creationId="{2BF63E21-45E7-4EB8-A3D8-42DC547ECD95}"/>
          </ac:picMkLst>
        </pc:picChg>
      </pc:sldChg>
      <pc:sldChg chg="modSp add">
        <pc:chgData name="Satya Johnson" userId="49009492-7ea1-45f0-9f62-18a83e0a9c9a" providerId="ADAL" clId="{19289637-DEF8-4EDE-B21A-7539019C04DE}" dt="2018-08-27T04:37:27.672" v="5220" actId="6549"/>
        <pc:sldMkLst>
          <pc:docMk/>
          <pc:sldMk cId="3015341608" sldId="302"/>
        </pc:sldMkLst>
        <pc:spChg chg="mod">
          <ac:chgData name="Satya Johnson" userId="49009492-7ea1-45f0-9f62-18a83e0a9c9a" providerId="ADAL" clId="{19289637-DEF8-4EDE-B21A-7539019C04DE}" dt="2018-08-27T03:18:14.162" v="4759" actId="20577"/>
          <ac:spMkLst>
            <pc:docMk/>
            <pc:sldMk cId="3015341608" sldId="302"/>
            <ac:spMk id="2" creationId="{53AE09B8-21EA-4E2C-B6F1-317D566EFD20}"/>
          </ac:spMkLst>
        </pc:spChg>
        <pc:spChg chg="mod">
          <ac:chgData name="Satya Johnson" userId="49009492-7ea1-45f0-9f62-18a83e0a9c9a" providerId="ADAL" clId="{19289637-DEF8-4EDE-B21A-7539019C04DE}" dt="2018-08-27T04:37:27.672" v="5220" actId="6549"/>
          <ac:spMkLst>
            <pc:docMk/>
            <pc:sldMk cId="3015341608" sldId="302"/>
            <ac:spMk id="3" creationId="{F78CDAF3-DC0B-45D4-8277-0519B4B1E74A}"/>
          </ac:spMkLst>
        </pc:spChg>
      </pc:sldChg>
      <pc:sldChg chg="addSp modSp add modNotesTx">
        <pc:chgData name="Satya Johnson" userId="49009492-7ea1-45f0-9f62-18a83e0a9c9a" providerId="ADAL" clId="{19289637-DEF8-4EDE-B21A-7539019C04DE}" dt="2018-08-30T09:55:48.397" v="8496" actId="20577"/>
        <pc:sldMkLst>
          <pc:docMk/>
          <pc:sldMk cId="3536080445" sldId="303"/>
        </pc:sldMkLst>
        <pc:spChg chg="mod">
          <ac:chgData name="Satya Johnson" userId="49009492-7ea1-45f0-9f62-18a83e0a9c9a" providerId="ADAL" clId="{19289637-DEF8-4EDE-B21A-7539019C04DE}" dt="2018-08-27T03:20:42.260" v="4876" actId="20577"/>
          <ac:spMkLst>
            <pc:docMk/>
            <pc:sldMk cId="3536080445" sldId="303"/>
            <ac:spMk id="2" creationId="{C99ED4EF-A76D-4F69-AB69-FA5AD68E43A0}"/>
          </ac:spMkLst>
        </pc:spChg>
        <pc:spChg chg="mod">
          <ac:chgData name="Satya Johnson" userId="49009492-7ea1-45f0-9f62-18a83e0a9c9a" providerId="ADAL" clId="{19289637-DEF8-4EDE-B21A-7539019C04DE}" dt="2018-08-27T03:21:16.358" v="4940" actId="20577"/>
          <ac:spMkLst>
            <pc:docMk/>
            <pc:sldMk cId="3536080445" sldId="303"/>
            <ac:spMk id="3" creationId="{0F592B47-829E-4C43-AE45-016E2EF451EF}"/>
          </ac:spMkLst>
        </pc:spChg>
        <pc:spChg chg="add mod">
          <ac:chgData name="Satya Johnson" userId="49009492-7ea1-45f0-9f62-18a83e0a9c9a" providerId="ADAL" clId="{19289637-DEF8-4EDE-B21A-7539019C04DE}" dt="2018-08-30T09:52:16.903" v="8420" actId="1076"/>
          <ac:spMkLst>
            <pc:docMk/>
            <pc:sldMk cId="3536080445" sldId="303"/>
            <ac:spMk id="4" creationId="{8AA4DC3C-352E-43CB-81E7-D72FF92D456B}"/>
          </ac:spMkLst>
        </pc:spChg>
      </pc:sldChg>
      <pc:sldChg chg="modSp add ord">
        <pc:chgData name="Satya Johnson" userId="49009492-7ea1-45f0-9f62-18a83e0a9c9a" providerId="ADAL" clId="{19289637-DEF8-4EDE-B21A-7539019C04DE}" dt="2018-08-28T18:27:01.735" v="7202" actId="207"/>
        <pc:sldMkLst>
          <pc:docMk/>
          <pc:sldMk cId="161302166" sldId="304"/>
        </pc:sldMkLst>
        <pc:spChg chg="mod">
          <ac:chgData name="Satya Johnson" userId="49009492-7ea1-45f0-9f62-18a83e0a9c9a" providerId="ADAL" clId="{19289637-DEF8-4EDE-B21A-7539019C04DE}" dt="2018-08-27T04:35:27.599" v="5128" actId="2711"/>
          <ac:spMkLst>
            <pc:docMk/>
            <pc:sldMk cId="161302166" sldId="304"/>
            <ac:spMk id="2" creationId="{BA299A1C-1663-4391-8CAF-159716EAC9C4}"/>
          </ac:spMkLst>
        </pc:spChg>
        <pc:spChg chg="mod">
          <ac:chgData name="Satya Johnson" userId="49009492-7ea1-45f0-9f62-18a83e0a9c9a" providerId="ADAL" clId="{19289637-DEF8-4EDE-B21A-7539019C04DE}" dt="2018-08-28T18:27:01.735" v="7202" actId="207"/>
          <ac:spMkLst>
            <pc:docMk/>
            <pc:sldMk cId="161302166" sldId="304"/>
            <ac:spMk id="3" creationId="{5584DB15-1846-48A3-9B88-0CD8C5568003}"/>
          </ac:spMkLst>
        </pc:spChg>
      </pc:sldChg>
      <pc:sldChg chg="addSp delSp modSp add mod setBg modNotesTx">
        <pc:chgData name="Satya Johnson" userId="49009492-7ea1-45f0-9f62-18a83e0a9c9a" providerId="ADAL" clId="{19289637-DEF8-4EDE-B21A-7539019C04DE}" dt="2018-08-27T04:41:36.708" v="5353" actId="20577"/>
        <pc:sldMkLst>
          <pc:docMk/>
          <pc:sldMk cId="99845719" sldId="305"/>
        </pc:sldMkLst>
        <pc:spChg chg="mod">
          <ac:chgData name="Satya Johnson" userId="49009492-7ea1-45f0-9f62-18a83e0a9c9a" providerId="ADAL" clId="{19289637-DEF8-4EDE-B21A-7539019C04DE}" dt="2018-08-27T04:41:19.190" v="5318" actId="20577"/>
          <ac:spMkLst>
            <pc:docMk/>
            <pc:sldMk cId="99845719" sldId="305"/>
            <ac:spMk id="2" creationId="{35DFDF06-33E3-4E80-9504-94C47FCA64A5}"/>
          </ac:spMkLst>
        </pc:spChg>
        <pc:spChg chg="del">
          <ac:chgData name="Satya Johnson" userId="49009492-7ea1-45f0-9f62-18a83e0a9c9a" providerId="ADAL" clId="{19289637-DEF8-4EDE-B21A-7539019C04DE}" dt="2018-08-27T04:40:35.205" v="5308"/>
          <ac:spMkLst>
            <pc:docMk/>
            <pc:sldMk cId="99845719" sldId="305"/>
            <ac:spMk id="3" creationId="{C5538E69-9042-491A-A116-005451D2BEC0}"/>
          </ac:spMkLst>
        </pc:spChg>
        <pc:spChg chg="add">
          <ac:chgData name="Satya Johnson" userId="49009492-7ea1-45f0-9f62-18a83e0a9c9a" providerId="ADAL" clId="{19289637-DEF8-4EDE-B21A-7539019C04DE}" dt="2018-08-27T04:40:46.190" v="5309" actId="26606"/>
          <ac:spMkLst>
            <pc:docMk/>
            <pc:sldMk cId="99845719" sldId="305"/>
            <ac:spMk id="9" creationId="{A4AC5506-6312-4701-8D3C-40187889A947}"/>
          </ac:spMkLst>
        </pc:spChg>
        <pc:graphicFrameChg chg="add mod modGraphic">
          <ac:chgData name="Satya Johnson" userId="49009492-7ea1-45f0-9f62-18a83e0a9c9a" providerId="ADAL" clId="{19289637-DEF8-4EDE-B21A-7539019C04DE}" dt="2018-08-27T04:41:04.724" v="5311" actId="798"/>
          <ac:graphicFrameMkLst>
            <pc:docMk/>
            <pc:sldMk cId="99845719" sldId="305"/>
            <ac:graphicFrameMk id="4" creationId="{CA5CEEEA-5D44-4315-BFAF-B1EAF9039F40}"/>
          </ac:graphicFrameMkLst>
        </pc:graphicFrameChg>
      </pc:sldChg>
      <pc:sldChg chg="delSp modSp add setBg delDesignElem">
        <pc:chgData name="Satya Johnson" userId="49009492-7ea1-45f0-9f62-18a83e0a9c9a" providerId="ADAL" clId="{19289637-DEF8-4EDE-B21A-7539019C04DE}" dt="2018-08-27T04:44:32.493" v="5367" actId="207"/>
        <pc:sldMkLst>
          <pc:docMk/>
          <pc:sldMk cId="874400155" sldId="306"/>
        </pc:sldMkLst>
        <pc:spChg chg="del">
          <ac:chgData name="Satya Johnson" userId="49009492-7ea1-45f0-9f62-18a83e0a9c9a" providerId="ADAL" clId="{19289637-DEF8-4EDE-B21A-7539019C04DE}" dt="2018-08-27T04:43:37.175" v="5355"/>
          <ac:spMkLst>
            <pc:docMk/>
            <pc:sldMk cId="874400155" sldId="306"/>
            <ac:spMk id="13" creationId="{32BC26D8-82FB-445E-AA49-62A77D7C1EE0}"/>
          </ac:spMkLst>
        </pc:spChg>
        <pc:spChg chg="del">
          <ac:chgData name="Satya Johnson" userId="49009492-7ea1-45f0-9f62-18a83e0a9c9a" providerId="ADAL" clId="{19289637-DEF8-4EDE-B21A-7539019C04DE}" dt="2018-08-27T04:43:37.175" v="5355"/>
          <ac:spMkLst>
            <pc:docMk/>
            <pc:sldMk cId="874400155" sldId="306"/>
            <ac:spMk id="14" creationId="{CB44330D-EA18-4254-AA95-EB49948539B8}"/>
          </ac:spMkLst>
        </pc:spChg>
        <pc:graphicFrameChg chg="modGraphic">
          <ac:chgData name="Satya Johnson" userId="49009492-7ea1-45f0-9f62-18a83e0a9c9a" providerId="ADAL" clId="{19289637-DEF8-4EDE-B21A-7539019C04DE}" dt="2018-08-27T04:44:32.493" v="5367" actId="207"/>
          <ac:graphicFrameMkLst>
            <pc:docMk/>
            <pc:sldMk cId="874400155" sldId="306"/>
            <ac:graphicFrameMk id="2" creationId="{91C1016C-25F8-40A9-9D14-3E88442EECD3}"/>
          </ac:graphicFrameMkLst>
        </pc:graphicFrameChg>
      </pc:sldChg>
      <pc:sldChg chg="modSp add ord">
        <pc:chgData name="Satya Johnson" userId="49009492-7ea1-45f0-9f62-18a83e0a9c9a" providerId="ADAL" clId="{19289637-DEF8-4EDE-B21A-7539019C04DE}" dt="2018-08-30T09:07:44.043" v="8201" actId="20577"/>
        <pc:sldMkLst>
          <pc:docMk/>
          <pc:sldMk cId="1762238091" sldId="310"/>
        </pc:sldMkLst>
        <pc:spChg chg="mod">
          <ac:chgData name="Satya Johnson" userId="49009492-7ea1-45f0-9f62-18a83e0a9c9a" providerId="ADAL" clId="{19289637-DEF8-4EDE-B21A-7539019C04DE}" dt="2018-08-30T09:07:44.043" v="8201" actId="20577"/>
          <ac:spMkLst>
            <pc:docMk/>
            <pc:sldMk cId="1762238091" sldId="310"/>
            <ac:spMk id="2" creationId="{DA46F104-CD70-4B61-AA0B-E2324B4EE0BC}"/>
          </ac:spMkLst>
        </pc:spChg>
      </pc:sldChg>
      <pc:sldChg chg="modSp add">
        <pc:chgData name="Satya Johnson" userId="49009492-7ea1-45f0-9f62-18a83e0a9c9a" providerId="ADAL" clId="{19289637-DEF8-4EDE-B21A-7539019C04DE}" dt="2018-08-30T11:33:06.133" v="8646" actId="6549"/>
        <pc:sldMkLst>
          <pc:docMk/>
          <pc:sldMk cId="2414781561" sldId="312"/>
        </pc:sldMkLst>
        <pc:spChg chg="mod">
          <ac:chgData name="Satya Johnson" userId="49009492-7ea1-45f0-9f62-18a83e0a9c9a" providerId="ADAL" clId="{19289637-DEF8-4EDE-B21A-7539019C04DE}" dt="2018-08-30T11:33:06.133" v="8646" actId="6549"/>
          <ac:spMkLst>
            <pc:docMk/>
            <pc:sldMk cId="2414781561" sldId="312"/>
            <ac:spMk id="4" creationId="{2D5E91C9-5356-44C4-8434-1B825615D4EE}"/>
          </ac:spMkLst>
        </pc:spChg>
      </pc:sldChg>
      <pc:sldChg chg="modSp add ord">
        <pc:chgData name="Satya Johnson" userId="49009492-7ea1-45f0-9f62-18a83e0a9c9a" providerId="ADAL" clId="{19289637-DEF8-4EDE-B21A-7539019C04DE}" dt="2018-08-30T11:49:31.096" v="8770" actId="207"/>
        <pc:sldMkLst>
          <pc:docMk/>
          <pc:sldMk cId="3926733522" sldId="313"/>
        </pc:sldMkLst>
        <pc:spChg chg="mod">
          <ac:chgData name="Satya Johnson" userId="49009492-7ea1-45f0-9f62-18a83e0a9c9a" providerId="ADAL" clId="{19289637-DEF8-4EDE-B21A-7539019C04DE}" dt="2018-08-28T15:44:11.752" v="6133" actId="20577"/>
          <ac:spMkLst>
            <pc:docMk/>
            <pc:sldMk cId="3926733522" sldId="313"/>
            <ac:spMk id="2" creationId="{BA299A1C-1663-4391-8CAF-159716EAC9C4}"/>
          </ac:spMkLst>
        </pc:spChg>
        <pc:spChg chg="mod">
          <ac:chgData name="Satya Johnson" userId="49009492-7ea1-45f0-9f62-18a83e0a9c9a" providerId="ADAL" clId="{19289637-DEF8-4EDE-B21A-7539019C04DE}" dt="2018-08-30T11:49:31.096" v="8770" actId="207"/>
          <ac:spMkLst>
            <pc:docMk/>
            <pc:sldMk cId="3926733522" sldId="313"/>
            <ac:spMk id="3" creationId="{5584DB15-1846-48A3-9B88-0CD8C5568003}"/>
          </ac:spMkLst>
        </pc:spChg>
      </pc:sldChg>
      <pc:sldChg chg="modSp add del ord">
        <pc:chgData name="Satya Johnson" userId="49009492-7ea1-45f0-9f62-18a83e0a9c9a" providerId="ADAL" clId="{19289637-DEF8-4EDE-B21A-7539019C04DE}" dt="2018-08-28T18:15:05.602" v="6841" actId="20577"/>
        <pc:sldMkLst>
          <pc:docMk/>
          <pc:sldMk cId="1055472168" sldId="319"/>
        </pc:sldMkLst>
        <pc:spChg chg="mod">
          <ac:chgData name="Satya Johnson" userId="49009492-7ea1-45f0-9f62-18a83e0a9c9a" providerId="ADAL" clId="{19289637-DEF8-4EDE-B21A-7539019C04DE}" dt="2018-08-28T18:15:05.602" v="6841" actId="20577"/>
          <ac:spMkLst>
            <pc:docMk/>
            <pc:sldMk cId="1055472168" sldId="319"/>
            <ac:spMk id="4" creationId="{2D5E91C9-5356-44C4-8434-1B825615D4EE}"/>
          </ac:spMkLst>
        </pc:spChg>
      </pc:sldChg>
      <pc:sldChg chg="modSp add del ord">
        <pc:chgData name="Satya Johnson" userId="49009492-7ea1-45f0-9f62-18a83e0a9c9a" providerId="ADAL" clId="{19289637-DEF8-4EDE-B21A-7539019C04DE}" dt="2018-08-30T11:49:17.026" v="8768" actId="207"/>
        <pc:sldMkLst>
          <pc:docMk/>
          <pc:sldMk cId="1128780621" sldId="320"/>
        </pc:sldMkLst>
        <pc:spChg chg="mod">
          <ac:chgData name="Satya Johnson" userId="49009492-7ea1-45f0-9f62-18a83e0a9c9a" providerId="ADAL" clId="{19289637-DEF8-4EDE-B21A-7539019C04DE}" dt="2018-08-28T18:19:25.359" v="6980" actId="20577"/>
          <ac:spMkLst>
            <pc:docMk/>
            <pc:sldMk cId="1128780621" sldId="320"/>
            <ac:spMk id="2" creationId="{BA299A1C-1663-4391-8CAF-159716EAC9C4}"/>
          </ac:spMkLst>
        </pc:spChg>
        <pc:spChg chg="mod">
          <ac:chgData name="Satya Johnson" userId="49009492-7ea1-45f0-9f62-18a83e0a9c9a" providerId="ADAL" clId="{19289637-DEF8-4EDE-B21A-7539019C04DE}" dt="2018-08-30T11:49:17.026" v="8768" actId="207"/>
          <ac:spMkLst>
            <pc:docMk/>
            <pc:sldMk cId="1128780621" sldId="320"/>
            <ac:spMk id="3" creationId="{5584DB15-1846-48A3-9B88-0CD8C5568003}"/>
          </ac:spMkLst>
        </pc:spChg>
      </pc:sldChg>
      <pc:sldChg chg="modSp add del ord">
        <pc:chgData name="Satya Johnson" userId="49009492-7ea1-45f0-9f62-18a83e0a9c9a" providerId="ADAL" clId="{19289637-DEF8-4EDE-B21A-7539019C04DE}" dt="2018-08-29T16:23:19.777" v="7907"/>
        <pc:sldMkLst>
          <pc:docMk/>
          <pc:sldMk cId="733076192" sldId="321"/>
        </pc:sldMkLst>
        <pc:spChg chg="mod">
          <ac:chgData name="Satya Johnson" userId="49009492-7ea1-45f0-9f62-18a83e0a9c9a" providerId="ADAL" clId="{19289637-DEF8-4EDE-B21A-7539019C04DE}" dt="2018-08-28T18:20:01.571" v="7007" actId="121"/>
          <ac:spMkLst>
            <pc:docMk/>
            <pc:sldMk cId="733076192" sldId="321"/>
            <ac:spMk id="4" creationId="{2D5E91C9-5356-44C4-8434-1B825615D4EE}"/>
          </ac:spMkLst>
        </pc:spChg>
      </pc:sldChg>
      <pc:sldChg chg="addSp modSp add ord modNotesTx">
        <pc:chgData name="Satya Johnson" userId="49009492-7ea1-45f0-9f62-18a83e0a9c9a" providerId="ADAL" clId="{19289637-DEF8-4EDE-B21A-7539019C04DE}" dt="2018-08-30T11:48:52.599" v="8762" actId="207"/>
        <pc:sldMkLst>
          <pc:docMk/>
          <pc:sldMk cId="602361014" sldId="322"/>
        </pc:sldMkLst>
        <pc:spChg chg="mod">
          <ac:chgData name="Satya Johnson" userId="49009492-7ea1-45f0-9f62-18a83e0a9c9a" providerId="ADAL" clId="{19289637-DEF8-4EDE-B21A-7539019C04DE}" dt="2018-08-28T15:53:27.347" v="6270" actId="20577"/>
          <ac:spMkLst>
            <pc:docMk/>
            <pc:sldMk cId="602361014" sldId="322"/>
            <ac:spMk id="2" creationId="{BA299A1C-1663-4391-8CAF-159716EAC9C4}"/>
          </ac:spMkLst>
        </pc:spChg>
        <pc:spChg chg="mod">
          <ac:chgData name="Satya Johnson" userId="49009492-7ea1-45f0-9f62-18a83e0a9c9a" providerId="ADAL" clId="{19289637-DEF8-4EDE-B21A-7539019C04DE}" dt="2018-08-30T11:48:52.599" v="8762" actId="207"/>
          <ac:spMkLst>
            <pc:docMk/>
            <pc:sldMk cId="602361014" sldId="322"/>
            <ac:spMk id="3" creationId="{5584DB15-1846-48A3-9B88-0CD8C5568003}"/>
          </ac:spMkLst>
        </pc:spChg>
        <pc:spChg chg="add mod">
          <ac:chgData name="Satya Johnson" userId="49009492-7ea1-45f0-9f62-18a83e0a9c9a" providerId="ADAL" clId="{19289637-DEF8-4EDE-B21A-7539019C04DE}" dt="2018-08-28T18:08:57.829" v="6759" actId="1076"/>
          <ac:spMkLst>
            <pc:docMk/>
            <pc:sldMk cId="602361014" sldId="322"/>
            <ac:spMk id="4" creationId="{F8D41C04-C021-499F-A1F5-3D16ADB1561A}"/>
          </ac:spMkLst>
        </pc:spChg>
      </pc:sldChg>
      <pc:sldChg chg="modSp add ord">
        <pc:chgData name="Satya Johnson" userId="49009492-7ea1-45f0-9f62-18a83e0a9c9a" providerId="ADAL" clId="{19289637-DEF8-4EDE-B21A-7539019C04DE}" dt="2018-08-30T09:21:17.689" v="8251" actId="20577"/>
        <pc:sldMkLst>
          <pc:docMk/>
          <pc:sldMk cId="2918518401" sldId="323"/>
        </pc:sldMkLst>
        <pc:spChg chg="mod">
          <ac:chgData name="Satya Johnson" userId="49009492-7ea1-45f0-9f62-18a83e0a9c9a" providerId="ADAL" clId="{19289637-DEF8-4EDE-B21A-7539019C04DE}" dt="2018-08-28T18:06:09.803" v="6722" actId="20577"/>
          <ac:spMkLst>
            <pc:docMk/>
            <pc:sldMk cId="2918518401" sldId="323"/>
            <ac:spMk id="2" creationId="{53AE09B8-21EA-4E2C-B6F1-317D566EFD20}"/>
          </ac:spMkLst>
        </pc:spChg>
        <pc:spChg chg="mod">
          <ac:chgData name="Satya Johnson" userId="49009492-7ea1-45f0-9f62-18a83e0a9c9a" providerId="ADAL" clId="{19289637-DEF8-4EDE-B21A-7539019C04DE}" dt="2018-08-30T09:21:17.689" v="8251" actId="20577"/>
          <ac:spMkLst>
            <pc:docMk/>
            <pc:sldMk cId="2918518401" sldId="323"/>
            <ac:spMk id="3" creationId="{F78CDAF3-DC0B-45D4-8277-0519B4B1E74A}"/>
          </ac:spMkLst>
        </pc:spChg>
      </pc:sldChg>
      <pc:sldChg chg="modSp add del ord modNotesTx">
        <pc:chgData name="Satya Johnson" userId="49009492-7ea1-45f0-9f62-18a83e0a9c9a" providerId="ADAL" clId="{19289637-DEF8-4EDE-B21A-7539019C04DE}" dt="2018-08-30T11:49:05.596" v="8765" actId="207"/>
        <pc:sldMkLst>
          <pc:docMk/>
          <pc:sldMk cId="3295974257" sldId="324"/>
        </pc:sldMkLst>
        <pc:spChg chg="mod">
          <ac:chgData name="Satya Johnson" userId="49009492-7ea1-45f0-9f62-18a83e0a9c9a" providerId="ADAL" clId="{19289637-DEF8-4EDE-B21A-7539019C04DE}" dt="2018-08-28T18:20:15.358" v="7014" actId="20577"/>
          <ac:spMkLst>
            <pc:docMk/>
            <pc:sldMk cId="3295974257" sldId="324"/>
            <ac:spMk id="2" creationId="{BA299A1C-1663-4391-8CAF-159716EAC9C4}"/>
          </ac:spMkLst>
        </pc:spChg>
        <pc:spChg chg="mod">
          <ac:chgData name="Satya Johnson" userId="49009492-7ea1-45f0-9f62-18a83e0a9c9a" providerId="ADAL" clId="{19289637-DEF8-4EDE-B21A-7539019C04DE}" dt="2018-08-30T11:49:05.596" v="8765" actId="207"/>
          <ac:spMkLst>
            <pc:docMk/>
            <pc:sldMk cId="3295974257" sldId="324"/>
            <ac:spMk id="3" creationId="{5584DB15-1846-48A3-9B88-0CD8C5568003}"/>
          </ac:spMkLst>
        </pc:spChg>
      </pc:sldChg>
      <pc:sldChg chg="modSp add">
        <pc:chgData name="Satya Johnson" userId="49009492-7ea1-45f0-9f62-18a83e0a9c9a" providerId="ADAL" clId="{19289637-DEF8-4EDE-B21A-7539019C04DE}" dt="2018-08-28T19:03:35.214" v="7500" actId="113"/>
        <pc:sldMkLst>
          <pc:docMk/>
          <pc:sldMk cId="1098930009" sldId="325"/>
        </pc:sldMkLst>
        <pc:spChg chg="mod">
          <ac:chgData name="Satya Johnson" userId="49009492-7ea1-45f0-9f62-18a83e0a9c9a" providerId="ADAL" clId="{19289637-DEF8-4EDE-B21A-7539019C04DE}" dt="2018-08-28T18:46:36.320" v="7408" actId="6549"/>
          <ac:spMkLst>
            <pc:docMk/>
            <pc:sldMk cId="1098930009" sldId="325"/>
            <ac:spMk id="2" creationId="{6BC88D72-E4FA-418B-A13A-23C44EDC10FC}"/>
          </ac:spMkLst>
        </pc:spChg>
        <pc:spChg chg="mod">
          <ac:chgData name="Satya Johnson" userId="49009492-7ea1-45f0-9f62-18a83e0a9c9a" providerId="ADAL" clId="{19289637-DEF8-4EDE-B21A-7539019C04DE}" dt="2018-08-28T19:03:35.214" v="7500" actId="113"/>
          <ac:spMkLst>
            <pc:docMk/>
            <pc:sldMk cId="1098930009" sldId="325"/>
            <ac:spMk id="3" creationId="{86959FF8-DAFA-4A90-A0D9-898142186F64}"/>
          </ac:spMkLst>
        </pc:spChg>
      </pc:sldChg>
      <pc:sldChg chg="modSp add modNotesTx">
        <pc:chgData name="Satya Johnson" userId="49009492-7ea1-45f0-9f62-18a83e0a9c9a" providerId="ADAL" clId="{19289637-DEF8-4EDE-B21A-7539019C04DE}" dt="2018-08-28T19:13:35.614" v="7811" actId="20577"/>
        <pc:sldMkLst>
          <pc:docMk/>
          <pc:sldMk cId="4216839894" sldId="326"/>
        </pc:sldMkLst>
        <pc:spChg chg="mod">
          <ac:chgData name="Satya Johnson" userId="49009492-7ea1-45f0-9f62-18a83e0a9c9a" providerId="ADAL" clId="{19289637-DEF8-4EDE-B21A-7539019C04DE}" dt="2018-08-28T18:46:56.406" v="7420" actId="20577"/>
          <ac:spMkLst>
            <pc:docMk/>
            <pc:sldMk cId="4216839894" sldId="326"/>
            <ac:spMk id="2" creationId="{6BC88D72-E4FA-418B-A13A-23C44EDC10FC}"/>
          </ac:spMkLst>
        </pc:spChg>
        <pc:spChg chg="mod">
          <ac:chgData name="Satya Johnson" userId="49009492-7ea1-45f0-9f62-18a83e0a9c9a" providerId="ADAL" clId="{19289637-DEF8-4EDE-B21A-7539019C04DE}" dt="2018-08-28T19:12:30.784" v="7701" actId="20577"/>
          <ac:spMkLst>
            <pc:docMk/>
            <pc:sldMk cId="4216839894" sldId="326"/>
            <ac:spMk id="3" creationId="{86959FF8-DAFA-4A90-A0D9-898142186F64}"/>
          </ac:spMkLst>
        </pc:spChg>
      </pc:sldChg>
      <pc:sldChg chg="modSp add ord">
        <pc:chgData name="Satya Johnson" userId="49009492-7ea1-45f0-9f62-18a83e0a9c9a" providerId="ADAL" clId="{19289637-DEF8-4EDE-B21A-7539019C04DE}" dt="2018-08-30T11:48:32.779" v="8759" actId="5793"/>
        <pc:sldMkLst>
          <pc:docMk/>
          <pc:sldMk cId="2323138058" sldId="328"/>
        </pc:sldMkLst>
        <pc:spChg chg="mod">
          <ac:chgData name="Satya Johnson" userId="49009492-7ea1-45f0-9f62-18a83e0a9c9a" providerId="ADAL" clId="{19289637-DEF8-4EDE-B21A-7539019C04DE}" dt="2018-08-29T16:18:24.082" v="7843" actId="20577"/>
          <ac:spMkLst>
            <pc:docMk/>
            <pc:sldMk cId="2323138058" sldId="328"/>
            <ac:spMk id="2" creationId="{02D99439-A509-43F4-A7F4-C291A41135F2}"/>
          </ac:spMkLst>
        </pc:spChg>
        <pc:spChg chg="mod">
          <ac:chgData name="Satya Johnson" userId="49009492-7ea1-45f0-9f62-18a83e0a9c9a" providerId="ADAL" clId="{19289637-DEF8-4EDE-B21A-7539019C04DE}" dt="2018-08-30T11:48:32.779" v="8759" actId="5793"/>
          <ac:spMkLst>
            <pc:docMk/>
            <pc:sldMk cId="2323138058" sldId="328"/>
            <ac:spMk id="3" creationId="{15B9F396-9E91-4DD1-A0FA-36FD2B2D3006}"/>
          </ac:spMkLst>
        </pc:spChg>
      </pc:sldChg>
      <pc:sldChg chg="modSp add ord">
        <pc:chgData name="Satya Johnson" userId="49009492-7ea1-45f0-9f62-18a83e0a9c9a" providerId="ADAL" clId="{19289637-DEF8-4EDE-B21A-7539019C04DE}" dt="2018-08-31T14:50:23.152" v="8790" actId="113"/>
        <pc:sldMkLst>
          <pc:docMk/>
          <pc:sldMk cId="3790805720" sldId="329"/>
        </pc:sldMkLst>
        <pc:spChg chg="mod">
          <ac:chgData name="Satya Johnson" userId="49009492-7ea1-45f0-9f62-18a83e0a9c9a" providerId="ADAL" clId="{19289637-DEF8-4EDE-B21A-7539019C04DE}" dt="2018-08-30T09:03:36.564" v="8176" actId="20577"/>
          <ac:spMkLst>
            <pc:docMk/>
            <pc:sldMk cId="3790805720" sldId="329"/>
            <ac:spMk id="2" creationId="{D0068A07-03AC-4168-A9B1-A371F83D91F4}"/>
          </ac:spMkLst>
        </pc:spChg>
        <pc:spChg chg="mod">
          <ac:chgData name="Satya Johnson" userId="49009492-7ea1-45f0-9f62-18a83e0a9c9a" providerId="ADAL" clId="{19289637-DEF8-4EDE-B21A-7539019C04DE}" dt="2018-08-31T14:50:23.152" v="8790" actId="113"/>
          <ac:spMkLst>
            <pc:docMk/>
            <pc:sldMk cId="3790805720" sldId="329"/>
            <ac:spMk id="3" creationId="{A8AF10B1-A2E9-484E-A399-F62B1BE1CABB}"/>
          </ac:spMkLst>
        </pc:spChg>
      </pc:sldChg>
      <pc:sldChg chg="modSp add modNotesTx">
        <pc:chgData name="Satya Johnson" userId="49009492-7ea1-45f0-9f62-18a83e0a9c9a" providerId="ADAL" clId="{19289637-DEF8-4EDE-B21A-7539019C04DE}" dt="2018-08-30T12:24:24.965" v="8787" actId="20577"/>
        <pc:sldMkLst>
          <pc:docMk/>
          <pc:sldMk cId="47858366" sldId="330"/>
        </pc:sldMkLst>
        <pc:spChg chg="mod">
          <ac:chgData name="Satya Johnson" userId="49009492-7ea1-45f0-9f62-18a83e0a9c9a" providerId="ADAL" clId="{19289637-DEF8-4EDE-B21A-7539019C04DE}" dt="2018-08-29T16:23:53.608" v="7946" actId="2711"/>
          <ac:spMkLst>
            <pc:docMk/>
            <pc:sldMk cId="47858366" sldId="330"/>
            <ac:spMk id="2" creationId="{6BC88D72-E4FA-418B-A13A-23C44EDC10FC}"/>
          </ac:spMkLst>
        </pc:spChg>
        <pc:spChg chg="mod">
          <ac:chgData name="Satya Johnson" userId="49009492-7ea1-45f0-9f62-18a83e0a9c9a" providerId="ADAL" clId="{19289637-DEF8-4EDE-B21A-7539019C04DE}" dt="2018-08-30T12:24:24.965" v="8787" actId="20577"/>
          <ac:spMkLst>
            <pc:docMk/>
            <pc:sldMk cId="47858366" sldId="330"/>
            <ac:spMk id="3" creationId="{86959FF8-DAFA-4A90-A0D9-898142186F64}"/>
          </ac:spMkLst>
        </pc:spChg>
      </pc:sldChg>
      <pc:sldChg chg="modSp add">
        <pc:chgData name="Satya Johnson" userId="49009492-7ea1-45f0-9f62-18a83e0a9c9a" providerId="ADAL" clId="{19289637-DEF8-4EDE-B21A-7539019C04DE}" dt="2018-08-29T16:23:59.781" v="7950" actId="20577"/>
        <pc:sldMkLst>
          <pc:docMk/>
          <pc:sldMk cId="3961004534" sldId="331"/>
        </pc:sldMkLst>
        <pc:spChg chg="mod">
          <ac:chgData name="Satya Johnson" userId="49009492-7ea1-45f0-9f62-18a83e0a9c9a" providerId="ADAL" clId="{19289637-DEF8-4EDE-B21A-7539019C04DE}" dt="2018-08-29T16:23:59.781" v="7950" actId="20577"/>
          <ac:spMkLst>
            <pc:docMk/>
            <pc:sldMk cId="3961004534" sldId="331"/>
            <ac:spMk id="4" creationId="{2D5E91C9-5356-44C4-8434-1B825615D4EE}"/>
          </ac:spMkLst>
        </pc:spChg>
      </pc:sldChg>
      <pc:sldChg chg="addSp delSp modSp add ord">
        <pc:chgData name="Satya Johnson" userId="49009492-7ea1-45f0-9f62-18a83e0a9c9a" providerId="ADAL" clId="{19289637-DEF8-4EDE-B21A-7539019C04DE}" dt="2018-08-30T09:46:14.301" v="8346" actId="1076"/>
        <pc:sldMkLst>
          <pc:docMk/>
          <pc:sldMk cId="2415041518" sldId="332"/>
        </pc:sldMkLst>
        <pc:spChg chg="mod">
          <ac:chgData name="Satya Johnson" userId="49009492-7ea1-45f0-9f62-18a83e0a9c9a" providerId="ADAL" clId="{19289637-DEF8-4EDE-B21A-7539019C04DE}" dt="2018-08-30T08:56:25.245" v="8006" actId="20577"/>
          <ac:spMkLst>
            <pc:docMk/>
            <pc:sldMk cId="2415041518" sldId="332"/>
            <ac:spMk id="2" creationId="{0CAE34C8-F071-4CF2-8750-D4E8ABA7D50E}"/>
          </ac:spMkLst>
        </pc:spChg>
        <pc:spChg chg="del">
          <ac:chgData name="Satya Johnson" userId="49009492-7ea1-45f0-9f62-18a83e0a9c9a" providerId="ADAL" clId="{19289637-DEF8-4EDE-B21A-7539019C04DE}" dt="2018-08-30T09:44:10.066" v="8320" actId="478"/>
          <ac:spMkLst>
            <pc:docMk/>
            <pc:sldMk cId="2415041518" sldId="332"/>
            <ac:spMk id="3" creationId="{F0F10A4E-D49A-492F-9B90-5514C68AE668}"/>
          </ac:spMkLst>
        </pc:spChg>
        <pc:picChg chg="add del mod modCrop">
          <ac:chgData name="Satya Johnson" userId="49009492-7ea1-45f0-9f62-18a83e0a9c9a" providerId="ADAL" clId="{19289637-DEF8-4EDE-B21A-7539019C04DE}" dt="2018-08-30T09:46:10.801" v="8344" actId="478"/>
          <ac:picMkLst>
            <pc:docMk/>
            <pc:sldMk cId="2415041518" sldId="332"/>
            <ac:picMk id="4" creationId="{55C8B69A-551F-4A74-987C-63AA30928CDB}"/>
          </ac:picMkLst>
        </pc:picChg>
        <pc:picChg chg="add del mod modCrop">
          <ac:chgData name="Satya Johnson" userId="49009492-7ea1-45f0-9f62-18a83e0a9c9a" providerId="ADAL" clId="{19289637-DEF8-4EDE-B21A-7539019C04DE}" dt="2018-08-30T09:46:11.707" v="8345" actId="478"/>
          <ac:picMkLst>
            <pc:docMk/>
            <pc:sldMk cId="2415041518" sldId="332"/>
            <ac:picMk id="5" creationId="{554F2BFF-E700-4051-8A71-51C822B86C94}"/>
          </ac:picMkLst>
        </pc:picChg>
        <pc:picChg chg="add mod modCrop">
          <ac:chgData name="Satya Johnson" userId="49009492-7ea1-45f0-9f62-18a83e0a9c9a" providerId="ADAL" clId="{19289637-DEF8-4EDE-B21A-7539019C04DE}" dt="2018-08-30T09:46:14.301" v="8346" actId="1076"/>
          <ac:picMkLst>
            <pc:docMk/>
            <pc:sldMk cId="2415041518" sldId="332"/>
            <ac:picMk id="6" creationId="{B757E052-EC12-4A1B-B368-E5E7327E692A}"/>
          </ac:picMkLst>
        </pc:picChg>
      </pc:sldChg>
      <pc:sldChg chg="modSp add">
        <pc:chgData name="Satya Johnson" userId="49009492-7ea1-45f0-9f62-18a83e0a9c9a" providerId="ADAL" clId="{19289637-DEF8-4EDE-B21A-7539019C04DE}" dt="2018-08-30T09:50:41.427" v="8400" actId="20577"/>
        <pc:sldMkLst>
          <pc:docMk/>
          <pc:sldMk cId="2210862397" sldId="333"/>
        </pc:sldMkLst>
        <pc:spChg chg="mod">
          <ac:chgData name="Satya Johnson" userId="49009492-7ea1-45f0-9f62-18a83e0a9c9a" providerId="ADAL" clId="{19289637-DEF8-4EDE-B21A-7539019C04DE}" dt="2018-08-30T09:03:47.961" v="8185" actId="20577"/>
          <ac:spMkLst>
            <pc:docMk/>
            <pc:sldMk cId="2210862397" sldId="333"/>
            <ac:spMk id="2" creationId="{751F9C79-89C7-45BD-BAD3-3ED795D16F6A}"/>
          </ac:spMkLst>
        </pc:spChg>
        <pc:spChg chg="mod">
          <ac:chgData name="Satya Johnson" userId="49009492-7ea1-45f0-9f62-18a83e0a9c9a" providerId="ADAL" clId="{19289637-DEF8-4EDE-B21A-7539019C04DE}" dt="2018-08-30T09:50:41.427" v="8400" actId="20577"/>
          <ac:spMkLst>
            <pc:docMk/>
            <pc:sldMk cId="2210862397" sldId="333"/>
            <ac:spMk id="3" creationId="{F576968C-5B1C-4777-BFDC-4347180A3143}"/>
          </ac:spMkLst>
        </pc:spChg>
      </pc:sldChg>
      <pc:sldChg chg="addSp delSp modSp add">
        <pc:chgData name="Satya Johnson" userId="49009492-7ea1-45f0-9f62-18a83e0a9c9a" providerId="ADAL" clId="{19289637-DEF8-4EDE-B21A-7539019C04DE}" dt="2018-08-30T09:26:06.815" v="8293" actId="1076"/>
        <pc:sldMkLst>
          <pc:docMk/>
          <pc:sldMk cId="250419171" sldId="335"/>
        </pc:sldMkLst>
        <pc:spChg chg="del mod">
          <ac:chgData name="Satya Johnson" userId="49009492-7ea1-45f0-9f62-18a83e0a9c9a" providerId="ADAL" clId="{19289637-DEF8-4EDE-B21A-7539019C04DE}" dt="2018-08-30T09:20:53.201" v="8226"/>
          <ac:spMkLst>
            <pc:docMk/>
            <pc:sldMk cId="250419171" sldId="335"/>
            <ac:spMk id="3" creationId="{F78CDAF3-DC0B-45D4-8277-0519B4B1E74A}"/>
          </ac:spMkLst>
        </pc:spChg>
        <pc:spChg chg="add del mod">
          <ac:chgData name="Satya Johnson" userId="49009492-7ea1-45f0-9f62-18a83e0a9c9a" providerId="ADAL" clId="{19289637-DEF8-4EDE-B21A-7539019C04DE}" dt="2018-08-30T09:25:58.398" v="8292"/>
          <ac:spMkLst>
            <pc:docMk/>
            <pc:sldMk cId="250419171" sldId="335"/>
            <ac:spMk id="7" creationId="{62B6C2BD-5526-48BE-ABFA-8A90D3B0DE86}"/>
          </ac:spMkLst>
        </pc:spChg>
        <pc:picChg chg="add del mod modCrop">
          <ac:chgData name="Satya Johnson" userId="49009492-7ea1-45f0-9f62-18a83e0a9c9a" providerId="ADAL" clId="{19289637-DEF8-4EDE-B21A-7539019C04DE}" dt="2018-08-30T09:25:43.583" v="8291" actId="478"/>
          <ac:picMkLst>
            <pc:docMk/>
            <pc:sldMk cId="250419171" sldId="335"/>
            <ac:picMk id="4" creationId="{EF05277E-D6F3-49EC-9882-CA811384520B}"/>
          </ac:picMkLst>
        </pc:picChg>
        <pc:picChg chg="add mod modCrop">
          <ac:chgData name="Satya Johnson" userId="49009492-7ea1-45f0-9f62-18a83e0a9c9a" providerId="ADAL" clId="{19289637-DEF8-4EDE-B21A-7539019C04DE}" dt="2018-08-30T09:26:06.815" v="8293" actId="1076"/>
          <ac:picMkLst>
            <pc:docMk/>
            <pc:sldMk cId="250419171" sldId="335"/>
            <ac:picMk id="5" creationId="{653AB408-8287-40B1-9633-312A5484FBD6}"/>
          </ac:picMkLst>
        </pc:picChg>
      </pc:sldChg>
      <pc:sldChg chg="addSp delSp modSp add ord">
        <pc:chgData name="Satya Johnson" userId="49009492-7ea1-45f0-9f62-18a83e0a9c9a" providerId="ADAL" clId="{19289637-DEF8-4EDE-B21A-7539019C04DE}" dt="2018-08-30T09:35:52.617" v="8297" actId="1076"/>
        <pc:sldMkLst>
          <pc:docMk/>
          <pc:sldMk cId="3825558531" sldId="336"/>
        </pc:sldMkLst>
        <pc:spChg chg="add del mod">
          <ac:chgData name="Satya Johnson" userId="49009492-7ea1-45f0-9f62-18a83e0a9c9a" providerId="ADAL" clId="{19289637-DEF8-4EDE-B21A-7539019C04DE}" dt="2018-08-30T09:23:15.375" v="8268"/>
          <ac:spMkLst>
            <pc:docMk/>
            <pc:sldMk cId="3825558531" sldId="336"/>
            <ac:spMk id="6" creationId="{2D782B24-E43D-4898-9245-6A596FF28272}"/>
          </ac:spMkLst>
        </pc:spChg>
        <pc:spChg chg="add del mod">
          <ac:chgData name="Satya Johnson" userId="49009492-7ea1-45f0-9f62-18a83e0a9c9a" providerId="ADAL" clId="{19289637-DEF8-4EDE-B21A-7539019C04DE}" dt="2018-08-30T09:24:48.794" v="8283"/>
          <ac:spMkLst>
            <pc:docMk/>
            <pc:sldMk cId="3825558531" sldId="336"/>
            <ac:spMk id="9" creationId="{DC19B485-8F2B-4753-A8F6-4F65DB24BFFB}"/>
          </ac:spMkLst>
        </pc:spChg>
        <pc:picChg chg="add del mod modCrop">
          <ac:chgData name="Satya Johnson" userId="49009492-7ea1-45f0-9f62-18a83e0a9c9a" providerId="ADAL" clId="{19289637-DEF8-4EDE-B21A-7539019C04DE}" dt="2018-08-30T09:23:12.789" v="8267"/>
          <ac:picMkLst>
            <pc:docMk/>
            <pc:sldMk cId="3825558531" sldId="336"/>
            <ac:picMk id="3" creationId="{EDAA828C-551D-4AF5-AF04-50C1AF4277F5}"/>
          </ac:picMkLst>
        </pc:picChg>
        <pc:picChg chg="del">
          <ac:chgData name="Satya Johnson" userId="49009492-7ea1-45f0-9f62-18a83e0a9c9a" providerId="ADAL" clId="{19289637-DEF8-4EDE-B21A-7539019C04DE}" dt="2018-08-30T09:23:02.929" v="8264" actId="478"/>
          <ac:picMkLst>
            <pc:docMk/>
            <pc:sldMk cId="3825558531" sldId="336"/>
            <ac:picMk id="4" creationId="{EF05277E-D6F3-49EC-9882-CA811384520B}"/>
          </ac:picMkLst>
        </pc:picChg>
        <pc:picChg chg="add del mod">
          <ac:chgData name="Satya Johnson" userId="49009492-7ea1-45f0-9f62-18a83e0a9c9a" providerId="ADAL" clId="{19289637-DEF8-4EDE-B21A-7539019C04DE}" dt="2018-08-30T09:24:32.628" v="8278" actId="478"/>
          <ac:picMkLst>
            <pc:docMk/>
            <pc:sldMk cId="3825558531" sldId="336"/>
            <ac:picMk id="7" creationId="{CBC7064D-3653-474A-910B-3776D03E0D7A}"/>
          </ac:picMkLst>
        </pc:picChg>
        <pc:picChg chg="add del mod modCrop">
          <ac:chgData name="Satya Johnson" userId="49009492-7ea1-45f0-9f62-18a83e0a9c9a" providerId="ADAL" clId="{19289637-DEF8-4EDE-B21A-7539019C04DE}" dt="2018-08-30T09:24:47.520" v="8282"/>
          <ac:picMkLst>
            <pc:docMk/>
            <pc:sldMk cId="3825558531" sldId="336"/>
            <ac:picMk id="10" creationId="{7FCFC3A2-3F36-4079-B90B-17531392BBAA}"/>
          </ac:picMkLst>
        </pc:picChg>
        <pc:picChg chg="add mod">
          <ac:chgData name="Satya Johnson" userId="49009492-7ea1-45f0-9f62-18a83e0a9c9a" providerId="ADAL" clId="{19289637-DEF8-4EDE-B21A-7539019C04DE}" dt="2018-08-30T09:35:52.617" v="8297" actId="1076"/>
          <ac:picMkLst>
            <pc:docMk/>
            <pc:sldMk cId="3825558531" sldId="336"/>
            <ac:picMk id="11" creationId="{9BB443F7-8F68-4D39-9496-8F175B312DC0}"/>
          </ac:picMkLst>
        </pc:picChg>
      </pc:sldChg>
      <pc:sldChg chg="addSp delSp modSp add">
        <pc:chgData name="Satya Johnson" userId="49009492-7ea1-45f0-9f62-18a83e0a9c9a" providerId="ADAL" clId="{19289637-DEF8-4EDE-B21A-7539019C04DE}" dt="2018-08-30T09:42:16.298" v="8319" actId="478"/>
        <pc:sldMkLst>
          <pc:docMk/>
          <pc:sldMk cId="2624718908" sldId="337"/>
        </pc:sldMkLst>
        <pc:spChg chg="add del mod">
          <ac:chgData name="Satya Johnson" userId="49009492-7ea1-45f0-9f62-18a83e0a9c9a" providerId="ADAL" clId="{19289637-DEF8-4EDE-B21A-7539019C04DE}" dt="2018-08-30T09:41:40.083" v="8307"/>
          <ac:spMkLst>
            <pc:docMk/>
            <pc:sldMk cId="2624718908" sldId="337"/>
            <ac:spMk id="5" creationId="{4068C87D-AF3E-4ADC-8D72-9211DB0B023B}"/>
          </ac:spMkLst>
        </pc:spChg>
        <pc:spChg chg="add del mod">
          <ac:chgData name="Satya Johnson" userId="49009492-7ea1-45f0-9f62-18a83e0a9c9a" providerId="ADAL" clId="{19289637-DEF8-4EDE-B21A-7539019C04DE}" dt="2018-08-30T09:42:16.298" v="8319" actId="478"/>
          <ac:spMkLst>
            <pc:docMk/>
            <pc:sldMk cId="2624718908" sldId="337"/>
            <ac:spMk id="9" creationId="{485F7C06-57B4-4424-A7EE-BC3A062379FF}"/>
          </ac:spMkLst>
        </pc:spChg>
        <pc:picChg chg="add del mod modCrop">
          <ac:chgData name="Satya Johnson" userId="49009492-7ea1-45f0-9f62-18a83e0a9c9a" providerId="ADAL" clId="{19289637-DEF8-4EDE-B21A-7539019C04DE}" dt="2018-08-30T09:41:38.643" v="8306"/>
          <ac:picMkLst>
            <pc:docMk/>
            <pc:sldMk cId="2624718908" sldId="337"/>
            <ac:picMk id="3" creationId="{CF25CE73-6C7C-4072-94EC-C1B853DA13BE}"/>
          </ac:picMkLst>
        </pc:picChg>
        <pc:picChg chg="add mod ord modCrop">
          <ac:chgData name="Satya Johnson" userId="49009492-7ea1-45f0-9f62-18a83e0a9c9a" providerId="ADAL" clId="{19289637-DEF8-4EDE-B21A-7539019C04DE}" dt="2018-08-30T09:42:08.278" v="8317" actId="171"/>
          <ac:picMkLst>
            <pc:docMk/>
            <pc:sldMk cId="2624718908" sldId="337"/>
            <ac:picMk id="6" creationId="{955186DD-928D-4D75-B918-C397765A9474}"/>
          </ac:picMkLst>
        </pc:picChg>
        <pc:picChg chg="add del mod">
          <ac:chgData name="Satya Johnson" userId="49009492-7ea1-45f0-9f62-18a83e0a9c9a" providerId="ADAL" clId="{19289637-DEF8-4EDE-B21A-7539019C04DE}" dt="2018-08-30T09:42:13.941" v="8318" actId="478"/>
          <ac:picMkLst>
            <pc:docMk/>
            <pc:sldMk cId="2624718908" sldId="337"/>
            <ac:picMk id="7" creationId="{2FDE7FF3-7445-4791-B30D-578548443C35}"/>
          </ac:picMkLst>
        </pc:picChg>
        <pc:picChg chg="del">
          <ac:chgData name="Satya Johnson" userId="49009492-7ea1-45f0-9f62-18a83e0a9c9a" providerId="ADAL" clId="{19289637-DEF8-4EDE-B21A-7539019C04DE}" dt="2018-08-30T09:41:35.567" v="8305" actId="478"/>
          <ac:picMkLst>
            <pc:docMk/>
            <pc:sldMk cId="2624718908" sldId="337"/>
            <ac:picMk id="11" creationId="{9BB443F7-8F68-4D39-9496-8F175B312DC0}"/>
          </ac:picMkLst>
        </pc:picChg>
      </pc:sldChg>
      <pc:sldChg chg="addSp delSp modSp add">
        <pc:chgData name="Satya Johnson" userId="49009492-7ea1-45f0-9f62-18a83e0a9c9a" providerId="ADAL" clId="{19289637-DEF8-4EDE-B21A-7539019C04DE}" dt="2018-08-30T11:48:02.076" v="8752" actId="207"/>
        <pc:sldMkLst>
          <pc:docMk/>
          <pc:sldMk cId="1380427135" sldId="338"/>
        </pc:sldMkLst>
        <pc:spChg chg="add mod">
          <ac:chgData name="Satya Johnson" userId="49009492-7ea1-45f0-9f62-18a83e0a9c9a" providerId="ADAL" clId="{19289637-DEF8-4EDE-B21A-7539019C04DE}" dt="2018-08-30T11:48:02.076" v="8752" actId="207"/>
          <ac:spMkLst>
            <pc:docMk/>
            <pc:sldMk cId="1380427135" sldId="338"/>
            <ac:spMk id="3" creationId="{5B690BB0-ED5F-4BD7-8C1B-F04C4A5B2169}"/>
          </ac:spMkLst>
        </pc:spChg>
        <pc:picChg chg="del">
          <ac:chgData name="Satya Johnson" userId="49009492-7ea1-45f0-9f62-18a83e0a9c9a" providerId="ADAL" clId="{19289637-DEF8-4EDE-B21A-7539019C04DE}" dt="2018-08-30T10:39:39.327" v="8498" actId="478"/>
          <ac:picMkLst>
            <pc:docMk/>
            <pc:sldMk cId="1380427135" sldId="338"/>
            <ac:picMk id="6" creationId="{B757E052-EC12-4A1B-B368-E5E7327E692A}"/>
          </ac:picMkLst>
        </pc:picChg>
      </pc:sldChg>
      <pc:sldChg chg="add">
        <pc:chgData name="Satya Johnson" userId="49009492-7ea1-45f0-9f62-18a83e0a9c9a" providerId="ADAL" clId="{19289637-DEF8-4EDE-B21A-7539019C04DE}" dt="2018-08-30T11:12:19.108" v="8620"/>
        <pc:sldMkLst>
          <pc:docMk/>
          <pc:sldMk cId="99567011" sldId="339"/>
        </pc:sldMkLst>
      </pc:sldChg>
      <pc:sldChg chg="add">
        <pc:chgData name="Satya Johnson" userId="49009492-7ea1-45f0-9f62-18a83e0a9c9a" providerId="ADAL" clId="{19289637-DEF8-4EDE-B21A-7539019C04DE}" dt="2018-08-30T11:12:23.783" v="8621"/>
        <pc:sldMkLst>
          <pc:docMk/>
          <pc:sldMk cId="2193082053" sldId="340"/>
        </pc:sldMkLst>
      </pc:sldChg>
      <pc:sldChg chg="modSp add">
        <pc:chgData name="Satya Johnson" userId="49009492-7ea1-45f0-9f62-18a83e0a9c9a" providerId="ADAL" clId="{19289637-DEF8-4EDE-B21A-7539019C04DE}" dt="2018-08-31T14:56:16.998" v="8948" actId="20577"/>
        <pc:sldMkLst>
          <pc:docMk/>
          <pc:sldMk cId="429715179" sldId="349"/>
        </pc:sldMkLst>
        <pc:spChg chg="mod">
          <ac:chgData name="Satya Johnson" userId="49009492-7ea1-45f0-9f62-18a83e0a9c9a" providerId="ADAL" clId="{19289637-DEF8-4EDE-B21A-7539019C04DE}" dt="2018-08-31T14:52:02.869" v="8804" actId="20577"/>
          <ac:spMkLst>
            <pc:docMk/>
            <pc:sldMk cId="429715179" sldId="349"/>
            <ac:spMk id="2" creationId="{D0068A07-03AC-4168-A9B1-A371F83D91F4}"/>
          </ac:spMkLst>
        </pc:spChg>
        <pc:spChg chg="mod">
          <ac:chgData name="Satya Johnson" userId="49009492-7ea1-45f0-9f62-18a83e0a9c9a" providerId="ADAL" clId="{19289637-DEF8-4EDE-B21A-7539019C04DE}" dt="2018-08-31T14:56:16.998" v="8948" actId="20577"/>
          <ac:spMkLst>
            <pc:docMk/>
            <pc:sldMk cId="429715179" sldId="349"/>
            <ac:spMk id="3" creationId="{A8AF10B1-A2E9-484E-A399-F62B1BE1CABB}"/>
          </ac:spMkLst>
        </pc:spChg>
      </pc:sldChg>
    </pc:docChg>
  </pc:docChgLst>
  <pc:docChgLst>
    <pc:chgData name="Johnson, Satya" userId="49009492-7ea1-45f0-9f62-18a83e0a9c9a" providerId="ADAL" clId="{19289637-DEF8-4EDE-B21A-7539019C04DE}"/>
    <pc:docChg chg="undo redo custSel mod addSld delSld modSld sldOrd">
      <pc:chgData name="Johnson, Satya" userId="49009492-7ea1-45f0-9f62-18a83e0a9c9a" providerId="ADAL" clId="{19289637-DEF8-4EDE-B21A-7539019C04DE}" dt="2018-09-03T13:35:53.140" v="3449"/>
      <pc:docMkLst>
        <pc:docMk/>
      </pc:docMkLst>
      <pc:sldChg chg="addSp modSp">
        <pc:chgData name="Johnson, Satya" userId="49009492-7ea1-45f0-9f62-18a83e0a9c9a" providerId="ADAL" clId="{19289637-DEF8-4EDE-B21A-7539019C04DE}" dt="2018-08-13T14:53:36.346" v="895" actId="20577"/>
        <pc:sldMkLst>
          <pc:docMk/>
          <pc:sldMk cId="1558545759" sldId="256"/>
        </pc:sldMkLst>
        <pc:spChg chg="mod">
          <ac:chgData name="Johnson, Satya" userId="49009492-7ea1-45f0-9f62-18a83e0a9c9a" providerId="ADAL" clId="{19289637-DEF8-4EDE-B21A-7539019C04DE}" dt="2018-08-13T14:53:36.346" v="895" actId="20577"/>
          <ac:spMkLst>
            <pc:docMk/>
            <pc:sldMk cId="1558545759" sldId="256"/>
            <ac:spMk id="3" creationId="{71230EF6-4FEC-4163-9546-02485AEBBE38}"/>
          </ac:spMkLst>
        </pc:spChg>
        <pc:picChg chg="mod">
          <ac:chgData name="Johnson, Satya" userId="49009492-7ea1-45f0-9f62-18a83e0a9c9a" providerId="ADAL" clId="{19289637-DEF8-4EDE-B21A-7539019C04DE}" dt="2018-08-10T18:26:12.243" v="766" actId="1076"/>
          <ac:picMkLst>
            <pc:docMk/>
            <pc:sldMk cId="1558545759" sldId="256"/>
            <ac:picMk id="6" creationId="{0C6903B6-5A08-43FC-992E-334843464D9B}"/>
          </ac:picMkLst>
        </pc:picChg>
        <pc:picChg chg="add mod modCrop">
          <ac:chgData name="Johnson, Satya" userId="49009492-7ea1-45f0-9f62-18a83e0a9c9a" providerId="ADAL" clId="{19289637-DEF8-4EDE-B21A-7539019C04DE}" dt="2018-08-10T18:25:12.708" v="761" actId="1076"/>
          <ac:picMkLst>
            <pc:docMk/>
            <pc:sldMk cId="1558545759" sldId="256"/>
            <ac:picMk id="7" creationId="{072D206D-EE24-4AD3-8B94-67725754B4C7}"/>
          </ac:picMkLst>
        </pc:picChg>
      </pc:sldChg>
      <pc:sldChg chg="modSp">
        <pc:chgData name="Johnson, Satya" userId="49009492-7ea1-45f0-9f62-18a83e0a9c9a" providerId="ADAL" clId="{19289637-DEF8-4EDE-B21A-7539019C04DE}" dt="2018-08-10T12:03:08.918" v="21" actId="403"/>
        <pc:sldMkLst>
          <pc:docMk/>
          <pc:sldMk cId="3137139748" sldId="257"/>
        </pc:sldMkLst>
        <pc:graphicFrameChg chg="mod">
          <ac:chgData name="Johnson, Satya" userId="49009492-7ea1-45f0-9f62-18a83e0a9c9a" providerId="ADAL" clId="{19289637-DEF8-4EDE-B21A-7539019C04DE}" dt="2018-08-10T12:03:08.918" v="21" actId="403"/>
          <ac:graphicFrameMkLst>
            <pc:docMk/>
            <pc:sldMk cId="3137139748" sldId="257"/>
            <ac:graphicFrameMk id="5" creationId="{7F647103-4037-4633-9465-84D676EA9879}"/>
          </ac:graphicFrameMkLst>
        </pc:graphicFrameChg>
      </pc:sldChg>
      <pc:sldChg chg="modNotesTx">
        <pc:chgData name="Johnson, Satya" userId="49009492-7ea1-45f0-9f62-18a83e0a9c9a" providerId="ADAL" clId="{19289637-DEF8-4EDE-B21A-7539019C04DE}" dt="2018-08-10T12:29:13.002" v="679" actId="113"/>
        <pc:sldMkLst>
          <pc:docMk/>
          <pc:sldMk cId="214378723" sldId="260"/>
        </pc:sldMkLst>
      </pc:sldChg>
      <pc:sldChg chg="addSp delSp modSp add mod setBg setClrOvrMap modNotesTx">
        <pc:chgData name="Johnson, Satya" userId="49009492-7ea1-45f0-9f62-18a83e0a9c9a" providerId="ADAL" clId="{19289637-DEF8-4EDE-B21A-7539019C04DE}" dt="2018-08-10T12:28:08.797" v="660" actId="14100"/>
        <pc:sldMkLst>
          <pc:docMk/>
          <pc:sldMk cId="1073357646" sldId="261"/>
        </pc:sldMkLst>
        <pc:spChg chg="mod">
          <ac:chgData name="Johnson, Satya" userId="49009492-7ea1-45f0-9f62-18a83e0a9c9a" providerId="ADAL" clId="{19289637-DEF8-4EDE-B21A-7539019C04DE}" dt="2018-08-10T12:21:30.745" v="393" actId="26606"/>
          <ac:spMkLst>
            <pc:docMk/>
            <pc:sldMk cId="1073357646" sldId="261"/>
            <ac:spMk id="2" creationId="{FD0A7503-4FD9-4AD7-A7F5-576E6B9D0443}"/>
          </ac:spMkLst>
        </pc:spChg>
        <pc:spChg chg="mod">
          <ac:chgData name="Johnson, Satya" userId="49009492-7ea1-45f0-9f62-18a83e0a9c9a" providerId="ADAL" clId="{19289637-DEF8-4EDE-B21A-7539019C04DE}" dt="2018-08-10T12:25:56.931" v="633" actId="20577"/>
          <ac:spMkLst>
            <pc:docMk/>
            <pc:sldMk cId="1073357646" sldId="261"/>
            <ac:spMk id="3" creationId="{E2A5F6D0-8835-4034-A8E4-F791AB6608EC}"/>
          </ac:spMkLst>
        </pc:spChg>
        <pc:spChg chg="add mod">
          <ac:chgData name="Johnson, Satya" userId="49009492-7ea1-45f0-9f62-18a83e0a9c9a" providerId="ADAL" clId="{19289637-DEF8-4EDE-B21A-7539019C04DE}" dt="2018-08-10T12:28:08.797" v="660" actId="14100"/>
          <ac:spMkLst>
            <pc:docMk/>
            <pc:sldMk cId="1073357646" sldId="261"/>
            <ac:spMk id="5" creationId="{CDE98E87-AB74-46A2-824B-77A01F197B19}"/>
          </ac:spMkLst>
        </pc:spChg>
        <pc:spChg chg="add del">
          <ac:chgData name="Johnson, Satya" userId="49009492-7ea1-45f0-9f62-18a83e0a9c9a" providerId="ADAL" clId="{19289637-DEF8-4EDE-B21A-7539019C04DE}" dt="2018-08-10T12:21:30.745" v="393" actId="26606"/>
          <ac:spMkLst>
            <pc:docMk/>
            <pc:sldMk cId="1073357646" sldId="261"/>
            <ac:spMk id="9" creationId="{71B2258F-86CA-4D4D-8270-BC05FCDEBFB3}"/>
          </ac:spMkLst>
        </pc:spChg>
        <pc:picChg chg="add mod ord modCrop">
          <ac:chgData name="Johnson, Satya" userId="49009492-7ea1-45f0-9f62-18a83e0a9c9a" providerId="ADAL" clId="{19289637-DEF8-4EDE-B21A-7539019C04DE}" dt="2018-08-10T12:26:59.453" v="635" actId="1076"/>
          <ac:picMkLst>
            <pc:docMk/>
            <pc:sldMk cId="1073357646" sldId="261"/>
            <ac:picMk id="4" creationId="{1C223BC7-E25C-4905-A7D9-FB22B36B7506}"/>
          </ac:picMkLst>
        </pc:picChg>
      </pc:sldChg>
      <pc:sldChg chg="modSp add ord">
        <pc:chgData name="Johnson, Satya" userId="49009492-7ea1-45f0-9f62-18a83e0a9c9a" providerId="ADAL" clId="{19289637-DEF8-4EDE-B21A-7539019C04DE}" dt="2018-08-10T16:32:49.176" v="754" actId="20577"/>
        <pc:sldMkLst>
          <pc:docMk/>
          <pc:sldMk cId="3824290955" sldId="262"/>
        </pc:sldMkLst>
        <pc:spChg chg="mod">
          <ac:chgData name="Johnson, Satya" userId="49009492-7ea1-45f0-9f62-18a83e0a9c9a" providerId="ADAL" clId="{19289637-DEF8-4EDE-B21A-7539019C04DE}" dt="2018-08-10T12:14:18.042" v="77" actId="20577"/>
          <ac:spMkLst>
            <pc:docMk/>
            <pc:sldMk cId="3824290955" sldId="262"/>
            <ac:spMk id="2" creationId="{46639B51-D23C-4DC1-BAD7-46C2BBF83DA3}"/>
          </ac:spMkLst>
        </pc:spChg>
        <pc:spChg chg="mod">
          <ac:chgData name="Johnson, Satya" userId="49009492-7ea1-45f0-9f62-18a83e0a9c9a" providerId="ADAL" clId="{19289637-DEF8-4EDE-B21A-7539019C04DE}" dt="2018-08-10T16:32:49.176" v="754" actId="20577"/>
          <ac:spMkLst>
            <pc:docMk/>
            <pc:sldMk cId="3824290955" sldId="262"/>
            <ac:spMk id="3" creationId="{B4F4ABAA-CA7E-4CEB-BB27-1FB59B9F60E3}"/>
          </ac:spMkLst>
        </pc:spChg>
      </pc:sldChg>
      <pc:sldChg chg="addSp modSp add">
        <pc:chgData name="Johnson, Satya" userId="49009492-7ea1-45f0-9f62-18a83e0a9c9a" providerId="ADAL" clId="{19289637-DEF8-4EDE-B21A-7539019C04DE}" dt="2018-08-13T15:10:44.725" v="979" actId="20577"/>
        <pc:sldMkLst>
          <pc:docMk/>
          <pc:sldMk cId="2802703397" sldId="263"/>
        </pc:sldMkLst>
        <pc:spChg chg="mod">
          <ac:chgData name="Johnson, Satya" userId="49009492-7ea1-45f0-9f62-18a83e0a9c9a" providerId="ADAL" clId="{19289637-DEF8-4EDE-B21A-7539019C04DE}" dt="2018-08-10T16:28:20.850" v="701" actId="20577"/>
          <ac:spMkLst>
            <pc:docMk/>
            <pc:sldMk cId="2802703397" sldId="263"/>
            <ac:spMk id="2" creationId="{69E158EF-434B-4D1D-A84D-A231DB8301A3}"/>
          </ac:spMkLst>
        </pc:spChg>
        <pc:spChg chg="mod">
          <ac:chgData name="Johnson, Satya" userId="49009492-7ea1-45f0-9f62-18a83e0a9c9a" providerId="ADAL" clId="{19289637-DEF8-4EDE-B21A-7539019C04DE}" dt="2018-08-13T15:10:44.725" v="979" actId="20577"/>
          <ac:spMkLst>
            <pc:docMk/>
            <pc:sldMk cId="2802703397" sldId="263"/>
            <ac:spMk id="3" creationId="{EDB249A3-50B5-4243-BD72-2BD984C58AF5}"/>
          </ac:spMkLst>
        </pc:spChg>
        <pc:picChg chg="add">
          <ac:chgData name="Johnson, Satya" userId="49009492-7ea1-45f0-9f62-18a83e0a9c9a" providerId="ADAL" clId="{19289637-DEF8-4EDE-B21A-7539019C04DE}" dt="2018-08-10T16:28:23.085" v="702"/>
          <ac:picMkLst>
            <pc:docMk/>
            <pc:sldMk cId="2802703397" sldId="263"/>
            <ac:picMk id="4" creationId="{D9DF500B-AB2D-4B33-8B91-C28B33A5766E}"/>
          </ac:picMkLst>
        </pc:picChg>
      </pc:sldChg>
      <pc:sldChg chg="modSp add">
        <pc:chgData name="Johnson, Satya" userId="49009492-7ea1-45f0-9f62-18a83e0a9c9a" providerId="ADAL" clId="{19289637-DEF8-4EDE-B21A-7539019C04DE}" dt="2018-08-13T15:18:30.539" v="1057" actId="20577"/>
        <pc:sldMkLst>
          <pc:docMk/>
          <pc:sldMk cId="2597815184" sldId="264"/>
        </pc:sldMkLst>
        <pc:spChg chg="mod">
          <ac:chgData name="Johnson, Satya" userId="49009492-7ea1-45f0-9f62-18a83e0a9c9a" providerId="ADAL" clId="{19289637-DEF8-4EDE-B21A-7539019C04DE}" dt="2018-08-13T15:12:54.851" v="1000" actId="20577"/>
          <ac:spMkLst>
            <pc:docMk/>
            <pc:sldMk cId="2597815184" sldId="264"/>
            <ac:spMk id="2" creationId="{4D7BA64C-5735-4F7F-99C7-7E50078E1D83}"/>
          </ac:spMkLst>
        </pc:spChg>
        <pc:spChg chg="mod">
          <ac:chgData name="Johnson, Satya" userId="49009492-7ea1-45f0-9f62-18a83e0a9c9a" providerId="ADAL" clId="{19289637-DEF8-4EDE-B21A-7539019C04DE}" dt="2018-08-13T15:18:30.539" v="1057" actId="20577"/>
          <ac:spMkLst>
            <pc:docMk/>
            <pc:sldMk cId="2597815184" sldId="264"/>
            <ac:spMk id="3" creationId="{BDFB250B-129D-417B-B502-4A1A6E57CC79}"/>
          </ac:spMkLst>
        </pc:spChg>
      </pc:sldChg>
      <pc:sldChg chg="ord">
        <pc:chgData name="Johnson, Satya" userId="49009492-7ea1-45f0-9f62-18a83e0a9c9a" providerId="ADAL" clId="{19289637-DEF8-4EDE-B21A-7539019C04DE}" dt="2018-09-03T13:35:47.199" v="3448"/>
        <pc:sldMkLst>
          <pc:docMk/>
          <pc:sldMk cId="3686107335" sldId="278"/>
        </pc:sldMkLst>
      </pc:sldChg>
      <pc:sldChg chg="ord">
        <pc:chgData name="Johnson, Satya" userId="49009492-7ea1-45f0-9f62-18a83e0a9c9a" providerId="ADAL" clId="{19289637-DEF8-4EDE-B21A-7539019C04DE}" dt="2018-09-03T13:35:53.140" v="3449"/>
        <pc:sldMkLst>
          <pc:docMk/>
          <pc:sldMk cId="3605096903" sldId="283"/>
        </pc:sldMkLst>
      </pc:sldChg>
      <pc:sldChg chg="addSp delSp delDesignElem">
        <pc:chgData name="Johnson, Satya" userId="49009492-7ea1-45f0-9f62-18a83e0a9c9a" providerId="ADAL" clId="{19289637-DEF8-4EDE-B21A-7539019C04DE}" dt="2018-09-01T04:40:27.955" v="1068"/>
        <pc:sldMkLst>
          <pc:docMk/>
          <pc:sldMk cId="3134363263" sldId="285"/>
        </pc:sldMkLst>
        <pc:picChg chg="add del">
          <ac:chgData name="Johnson, Satya" userId="49009492-7ea1-45f0-9f62-18a83e0a9c9a" providerId="ADAL" clId="{19289637-DEF8-4EDE-B21A-7539019C04DE}" dt="2018-09-01T04:40:27.955" v="1068"/>
          <ac:picMkLst>
            <pc:docMk/>
            <pc:sldMk cId="3134363263" sldId="285"/>
            <ac:picMk id="34" creationId="{58A5B991-5EC2-4BD6-9C3B-238D6B879C85}"/>
          </ac:picMkLst>
        </pc:picChg>
        <pc:picChg chg="add del">
          <ac:chgData name="Johnson, Satya" userId="49009492-7ea1-45f0-9f62-18a83e0a9c9a" providerId="ADAL" clId="{19289637-DEF8-4EDE-B21A-7539019C04DE}" dt="2018-09-01T04:40:27.955" v="1068"/>
          <ac:picMkLst>
            <pc:docMk/>
            <pc:sldMk cId="3134363263" sldId="285"/>
            <ac:picMk id="35" creationId="{3E79E7FF-00E7-4390-BFFA-3909D074A700}"/>
          </ac:picMkLst>
        </pc:picChg>
      </pc:sldChg>
      <pc:sldChg chg="modSp">
        <pc:chgData name="Johnson, Satya" userId="49009492-7ea1-45f0-9f62-18a83e0a9c9a" providerId="ADAL" clId="{19289637-DEF8-4EDE-B21A-7539019C04DE}" dt="2018-09-02T04:34:19.929" v="2718" actId="20577"/>
        <pc:sldMkLst>
          <pc:docMk/>
          <pc:sldMk cId="2414781561" sldId="312"/>
        </pc:sldMkLst>
        <pc:spChg chg="mod">
          <ac:chgData name="Johnson, Satya" userId="49009492-7ea1-45f0-9f62-18a83e0a9c9a" providerId="ADAL" clId="{19289637-DEF8-4EDE-B21A-7539019C04DE}" dt="2018-09-02T04:34:19.929" v="2718" actId="20577"/>
          <ac:spMkLst>
            <pc:docMk/>
            <pc:sldMk cId="2414781561" sldId="312"/>
            <ac:spMk id="4" creationId="{2D5E91C9-5356-44C4-8434-1B825615D4EE}"/>
          </ac:spMkLst>
        </pc:spChg>
      </pc:sldChg>
      <pc:sldChg chg="ord">
        <pc:chgData name="Johnson, Satya" userId="49009492-7ea1-45f0-9f62-18a83e0a9c9a" providerId="ADAL" clId="{19289637-DEF8-4EDE-B21A-7539019C04DE}" dt="2018-09-02T04:47:23.089" v="2736"/>
        <pc:sldMkLst>
          <pc:docMk/>
          <pc:sldMk cId="3926733522" sldId="313"/>
        </pc:sldMkLst>
      </pc:sldChg>
      <pc:sldChg chg="modSp">
        <pc:chgData name="Johnson, Satya" userId="49009492-7ea1-45f0-9f62-18a83e0a9c9a" providerId="ADAL" clId="{19289637-DEF8-4EDE-B21A-7539019C04DE}" dt="2018-09-02T04:34:48.820" v="2735" actId="404"/>
        <pc:sldMkLst>
          <pc:docMk/>
          <pc:sldMk cId="733076192" sldId="321"/>
        </pc:sldMkLst>
        <pc:spChg chg="mod">
          <ac:chgData name="Johnson, Satya" userId="49009492-7ea1-45f0-9f62-18a83e0a9c9a" providerId="ADAL" clId="{19289637-DEF8-4EDE-B21A-7539019C04DE}" dt="2018-09-02T04:34:48.820" v="2735" actId="404"/>
          <ac:spMkLst>
            <pc:docMk/>
            <pc:sldMk cId="733076192" sldId="321"/>
            <ac:spMk id="4" creationId="{2D5E91C9-5356-44C4-8434-1B825615D4EE}"/>
          </ac:spMkLst>
        </pc:spChg>
      </pc:sldChg>
      <pc:sldChg chg="modSp">
        <pc:chgData name="Johnson, Satya" userId="49009492-7ea1-45f0-9f62-18a83e0a9c9a" providerId="ADAL" clId="{19289637-DEF8-4EDE-B21A-7539019C04DE}" dt="2018-09-02T11:31:20.274" v="3159" actId="20577"/>
        <pc:sldMkLst>
          <pc:docMk/>
          <pc:sldMk cId="2918518401" sldId="323"/>
        </pc:sldMkLst>
        <pc:spChg chg="mod">
          <ac:chgData name="Johnson, Satya" userId="49009492-7ea1-45f0-9f62-18a83e0a9c9a" providerId="ADAL" clId="{19289637-DEF8-4EDE-B21A-7539019C04DE}" dt="2018-09-02T11:31:20.274" v="3159" actId="20577"/>
          <ac:spMkLst>
            <pc:docMk/>
            <pc:sldMk cId="2918518401" sldId="323"/>
            <ac:spMk id="3" creationId="{F78CDAF3-DC0B-45D4-8277-0519B4B1E74A}"/>
          </ac:spMkLst>
        </pc:spChg>
      </pc:sldChg>
      <pc:sldChg chg="addSp modSp">
        <pc:chgData name="Johnson, Satya" userId="49009492-7ea1-45f0-9f62-18a83e0a9c9a" providerId="ADAL" clId="{19289637-DEF8-4EDE-B21A-7539019C04DE}" dt="2018-09-02T11:37:52.211" v="3177" actId="1076"/>
        <pc:sldMkLst>
          <pc:docMk/>
          <pc:sldMk cId="3825558531" sldId="336"/>
        </pc:sldMkLst>
        <pc:spChg chg="add mod">
          <ac:chgData name="Johnson, Satya" userId="49009492-7ea1-45f0-9f62-18a83e0a9c9a" providerId="ADAL" clId="{19289637-DEF8-4EDE-B21A-7539019C04DE}" dt="2018-09-02T11:37:52.211" v="3177" actId="1076"/>
          <ac:spMkLst>
            <pc:docMk/>
            <pc:sldMk cId="3825558531" sldId="336"/>
            <ac:spMk id="3" creationId="{F531C61A-B861-40FD-9515-D50484AA26A5}"/>
          </ac:spMkLst>
        </pc:spChg>
        <pc:picChg chg="mod">
          <ac:chgData name="Johnson, Satya" userId="49009492-7ea1-45f0-9f62-18a83e0a9c9a" providerId="ADAL" clId="{19289637-DEF8-4EDE-B21A-7539019C04DE}" dt="2018-09-02T11:37:43.135" v="3176" actId="1076"/>
          <ac:picMkLst>
            <pc:docMk/>
            <pc:sldMk cId="3825558531" sldId="336"/>
            <ac:picMk id="11" creationId="{9BB443F7-8F68-4D39-9496-8F175B312DC0}"/>
          </ac:picMkLst>
        </pc:picChg>
      </pc:sldChg>
      <pc:sldChg chg="modSp">
        <pc:chgData name="Johnson, Satya" userId="49009492-7ea1-45f0-9f62-18a83e0a9c9a" providerId="ADAL" clId="{19289637-DEF8-4EDE-B21A-7539019C04DE}" dt="2018-09-01T09:28:18.352" v="1502" actId="20577"/>
        <pc:sldMkLst>
          <pc:docMk/>
          <pc:sldMk cId="99567011" sldId="339"/>
        </pc:sldMkLst>
        <pc:spChg chg="mod">
          <ac:chgData name="Johnson, Satya" userId="49009492-7ea1-45f0-9f62-18a83e0a9c9a" providerId="ADAL" clId="{19289637-DEF8-4EDE-B21A-7539019C04DE}" dt="2018-09-01T09:28:18.352" v="1502" actId="20577"/>
          <ac:spMkLst>
            <pc:docMk/>
            <pc:sldMk cId="99567011" sldId="339"/>
            <ac:spMk id="3" creationId="{86959FF8-DAFA-4A90-A0D9-898142186F64}"/>
          </ac:spMkLst>
        </pc:spChg>
      </pc:sldChg>
      <pc:sldChg chg="modSp">
        <pc:chgData name="Johnson, Satya" userId="49009492-7ea1-45f0-9f62-18a83e0a9c9a" providerId="ADAL" clId="{19289637-DEF8-4EDE-B21A-7539019C04DE}" dt="2018-09-01T09:26:26.483" v="1423" actId="20577"/>
        <pc:sldMkLst>
          <pc:docMk/>
          <pc:sldMk cId="2193082053" sldId="340"/>
        </pc:sldMkLst>
        <pc:spChg chg="mod">
          <ac:chgData name="Johnson, Satya" userId="49009492-7ea1-45f0-9f62-18a83e0a9c9a" providerId="ADAL" clId="{19289637-DEF8-4EDE-B21A-7539019C04DE}" dt="2018-09-01T09:26:26.483" v="1423" actId="20577"/>
          <ac:spMkLst>
            <pc:docMk/>
            <pc:sldMk cId="2193082053" sldId="340"/>
            <ac:spMk id="3" creationId="{86959FF8-DAFA-4A90-A0D9-898142186F64}"/>
          </ac:spMkLst>
        </pc:spChg>
      </pc:sldChg>
      <pc:sldChg chg="addSp delSp modSp add mod ord setBg">
        <pc:chgData name="Johnson, Satya" userId="49009492-7ea1-45f0-9f62-18a83e0a9c9a" providerId="ADAL" clId="{19289637-DEF8-4EDE-B21A-7539019C04DE}" dt="2018-09-01T06:11:17.312" v="1343" actId="255"/>
        <pc:sldMkLst>
          <pc:docMk/>
          <pc:sldMk cId="2307614559" sldId="350"/>
        </pc:sldMkLst>
        <pc:spChg chg="mod">
          <ac:chgData name="Johnson, Satya" userId="49009492-7ea1-45f0-9f62-18a83e0a9c9a" providerId="ADAL" clId="{19289637-DEF8-4EDE-B21A-7539019C04DE}" dt="2018-09-01T06:11:17.312" v="1343" actId="255"/>
          <ac:spMkLst>
            <pc:docMk/>
            <pc:sldMk cId="2307614559" sldId="350"/>
            <ac:spMk id="2" creationId="{0242DF65-49F4-44AC-90A9-6CB13DE3AAE8}"/>
          </ac:spMkLst>
        </pc:spChg>
        <pc:spChg chg="del">
          <ac:chgData name="Johnson, Satya" userId="49009492-7ea1-45f0-9f62-18a83e0a9c9a" providerId="ADAL" clId="{19289637-DEF8-4EDE-B21A-7539019C04DE}" dt="2018-09-01T04:42:04.498" v="1069" actId="26606"/>
          <ac:spMkLst>
            <pc:docMk/>
            <pc:sldMk cId="2307614559" sldId="350"/>
            <ac:spMk id="3" creationId="{970CEFE3-E264-4596-B7A8-6EADD57E2F43}"/>
          </ac:spMkLst>
        </pc:spChg>
        <pc:spChg chg="add">
          <ac:chgData name="Johnson, Satya" userId="49009492-7ea1-45f0-9f62-18a83e0a9c9a" providerId="ADAL" clId="{19289637-DEF8-4EDE-B21A-7539019C04DE}" dt="2018-09-01T04:42:04.498" v="1069" actId="26606"/>
          <ac:spMkLst>
            <pc:docMk/>
            <pc:sldMk cId="2307614559" sldId="350"/>
            <ac:spMk id="8" creationId="{06F0BB8C-8C08-44AD-9EBB-B43BE66A5B36}"/>
          </ac:spMkLst>
        </pc:spChg>
      </pc:sldChg>
      <pc:sldChg chg="addSp delSp modSp add">
        <pc:chgData name="Johnson, Satya" userId="49009492-7ea1-45f0-9f62-18a83e0a9c9a" providerId="ADAL" clId="{19289637-DEF8-4EDE-B21A-7539019C04DE}" dt="2018-09-01T06:15:58.677" v="1346" actId="20577"/>
        <pc:sldMkLst>
          <pc:docMk/>
          <pc:sldMk cId="287796492" sldId="351"/>
        </pc:sldMkLst>
        <pc:spChg chg="mod">
          <ac:chgData name="Johnson, Satya" userId="49009492-7ea1-45f0-9f62-18a83e0a9c9a" providerId="ADAL" clId="{19289637-DEF8-4EDE-B21A-7539019C04DE}" dt="2018-09-01T06:15:58.677" v="1346" actId="20577"/>
          <ac:spMkLst>
            <pc:docMk/>
            <pc:sldMk cId="287796492" sldId="351"/>
            <ac:spMk id="2" creationId="{AC50720A-C53A-4B5B-8A7E-F6503A61AD87}"/>
          </ac:spMkLst>
        </pc:spChg>
        <pc:spChg chg="mod">
          <ac:chgData name="Johnson, Satya" userId="49009492-7ea1-45f0-9f62-18a83e0a9c9a" providerId="ADAL" clId="{19289637-DEF8-4EDE-B21A-7539019C04DE}" dt="2018-09-01T05:59:58.569" v="1302" actId="20577"/>
          <ac:spMkLst>
            <pc:docMk/>
            <pc:sldMk cId="287796492" sldId="351"/>
            <ac:spMk id="3" creationId="{FFD1E459-3A2C-4926-BA1A-E8CE66C0BC0C}"/>
          </ac:spMkLst>
        </pc:spChg>
        <pc:spChg chg="add del">
          <ac:chgData name="Johnson, Satya" userId="49009492-7ea1-45f0-9f62-18a83e0a9c9a" providerId="ADAL" clId="{19289637-DEF8-4EDE-B21A-7539019C04DE}" dt="2018-09-01T05:59:34.856" v="1274"/>
          <ac:spMkLst>
            <pc:docMk/>
            <pc:sldMk cId="287796492" sldId="351"/>
            <ac:spMk id="4" creationId="{3440D3B7-4E35-434D-AFAC-6D1438A62B41}"/>
          </ac:spMkLst>
        </pc:spChg>
      </pc:sldChg>
      <pc:sldChg chg="addSp delSp modSp add">
        <pc:chgData name="Johnson, Satya" userId="49009492-7ea1-45f0-9f62-18a83e0a9c9a" providerId="ADAL" clId="{19289637-DEF8-4EDE-B21A-7539019C04DE}" dt="2018-09-01T09:43:19.715" v="1783" actId="20577"/>
        <pc:sldMkLst>
          <pc:docMk/>
          <pc:sldMk cId="1714588262" sldId="352"/>
        </pc:sldMkLst>
        <pc:spChg chg="mod">
          <ac:chgData name="Johnson, Satya" userId="49009492-7ea1-45f0-9f62-18a83e0a9c9a" providerId="ADAL" clId="{19289637-DEF8-4EDE-B21A-7539019C04DE}" dt="2018-09-01T06:16:27.765" v="1359" actId="20577"/>
          <ac:spMkLst>
            <pc:docMk/>
            <pc:sldMk cId="1714588262" sldId="352"/>
            <ac:spMk id="2" creationId="{AC50720A-C53A-4B5B-8A7E-F6503A61AD87}"/>
          </ac:spMkLst>
        </pc:spChg>
        <pc:spChg chg="mod">
          <ac:chgData name="Johnson, Satya" userId="49009492-7ea1-45f0-9f62-18a83e0a9c9a" providerId="ADAL" clId="{19289637-DEF8-4EDE-B21A-7539019C04DE}" dt="2018-09-01T09:43:19.715" v="1783" actId="20577"/>
          <ac:spMkLst>
            <pc:docMk/>
            <pc:sldMk cId="1714588262" sldId="352"/>
            <ac:spMk id="3" creationId="{FFD1E459-3A2C-4926-BA1A-E8CE66C0BC0C}"/>
          </ac:spMkLst>
        </pc:spChg>
        <pc:spChg chg="add del">
          <ac:chgData name="Johnson, Satya" userId="49009492-7ea1-45f0-9f62-18a83e0a9c9a" providerId="ADAL" clId="{19289637-DEF8-4EDE-B21A-7539019C04DE}" dt="2018-09-01T06:03:07.396" v="1304"/>
          <ac:spMkLst>
            <pc:docMk/>
            <pc:sldMk cId="1714588262" sldId="352"/>
            <ac:spMk id="4" creationId="{196D09A7-9B58-4766-9A90-572548AA5005}"/>
          </ac:spMkLst>
        </pc:spChg>
      </pc:sldChg>
      <pc:sldChg chg="modSp add">
        <pc:chgData name="Johnson, Satya" userId="49009492-7ea1-45f0-9f62-18a83e0a9c9a" providerId="ADAL" clId="{19289637-DEF8-4EDE-B21A-7539019C04DE}" dt="2018-09-01T09:50:42.402" v="2188" actId="20577"/>
        <pc:sldMkLst>
          <pc:docMk/>
          <pc:sldMk cId="2097252963" sldId="353"/>
        </pc:sldMkLst>
        <pc:spChg chg="mod">
          <ac:chgData name="Johnson, Satya" userId="49009492-7ea1-45f0-9f62-18a83e0a9c9a" providerId="ADAL" clId="{19289637-DEF8-4EDE-B21A-7539019C04DE}" dt="2018-09-01T09:50:42.402" v="2188" actId="20577"/>
          <ac:spMkLst>
            <pc:docMk/>
            <pc:sldMk cId="2097252963" sldId="353"/>
            <ac:spMk id="3" creationId="{FFD1E459-3A2C-4926-BA1A-E8CE66C0BC0C}"/>
          </ac:spMkLst>
        </pc:spChg>
      </pc:sldChg>
      <pc:sldChg chg="modSp add">
        <pc:chgData name="Johnson, Satya" userId="49009492-7ea1-45f0-9f62-18a83e0a9c9a" providerId="ADAL" clId="{19289637-DEF8-4EDE-B21A-7539019C04DE}" dt="2018-09-01T10:37:44.626" v="2370" actId="5793"/>
        <pc:sldMkLst>
          <pc:docMk/>
          <pc:sldMk cId="781561142" sldId="354"/>
        </pc:sldMkLst>
        <pc:spChg chg="mod">
          <ac:chgData name="Johnson, Satya" userId="49009492-7ea1-45f0-9f62-18a83e0a9c9a" providerId="ADAL" clId="{19289637-DEF8-4EDE-B21A-7539019C04DE}" dt="2018-09-01T10:28:51.586" v="2209" actId="20577"/>
          <ac:spMkLst>
            <pc:docMk/>
            <pc:sldMk cId="781561142" sldId="354"/>
            <ac:spMk id="2" creationId="{AC50720A-C53A-4B5B-8A7E-F6503A61AD87}"/>
          </ac:spMkLst>
        </pc:spChg>
        <pc:spChg chg="mod">
          <ac:chgData name="Johnson, Satya" userId="49009492-7ea1-45f0-9f62-18a83e0a9c9a" providerId="ADAL" clId="{19289637-DEF8-4EDE-B21A-7539019C04DE}" dt="2018-09-01T10:37:44.626" v="2370" actId="5793"/>
          <ac:spMkLst>
            <pc:docMk/>
            <pc:sldMk cId="781561142" sldId="354"/>
            <ac:spMk id="3" creationId="{FFD1E459-3A2C-4926-BA1A-E8CE66C0BC0C}"/>
          </ac:spMkLst>
        </pc:spChg>
      </pc:sldChg>
      <pc:sldChg chg="delSp modSp add">
        <pc:chgData name="Johnson, Satya" userId="49009492-7ea1-45f0-9f62-18a83e0a9c9a" providerId="ADAL" clId="{19289637-DEF8-4EDE-B21A-7539019C04DE}" dt="2018-09-01T09:38:42.180" v="1511" actId="478"/>
        <pc:sldMkLst>
          <pc:docMk/>
          <pc:sldMk cId="2383087579" sldId="355"/>
        </pc:sldMkLst>
        <pc:spChg chg="mod">
          <ac:chgData name="Johnson, Satya" userId="49009492-7ea1-45f0-9f62-18a83e0a9c9a" providerId="ADAL" clId="{19289637-DEF8-4EDE-B21A-7539019C04DE}" dt="2018-09-01T06:03:49.543" v="1316" actId="20577"/>
          <ac:spMkLst>
            <pc:docMk/>
            <pc:sldMk cId="2383087579" sldId="355"/>
            <ac:spMk id="2" creationId="{AC50720A-C53A-4B5B-8A7E-F6503A61AD87}"/>
          </ac:spMkLst>
        </pc:spChg>
        <pc:spChg chg="del mod">
          <ac:chgData name="Johnson, Satya" userId="49009492-7ea1-45f0-9f62-18a83e0a9c9a" providerId="ADAL" clId="{19289637-DEF8-4EDE-B21A-7539019C04DE}" dt="2018-09-01T09:38:42.180" v="1511" actId="478"/>
          <ac:spMkLst>
            <pc:docMk/>
            <pc:sldMk cId="2383087579" sldId="355"/>
            <ac:spMk id="3" creationId="{FFD1E459-3A2C-4926-BA1A-E8CE66C0BC0C}"/>
          </ac:spMkLst>
        </pc:spChg>
      </pc:sldChg>
      <pc:sldChg chg="modSp add modNotesTx">
        <pc:chgData name="Johnson, Satya" userId="49009492-7ea1-45f0-9f62-18a83e0a9c9a" providerId="ADAL" clId="{19289637-DEF8-4EDE-B21A-7539019C04DE}" dt="2018-09-01T10:43:28.092" v="2652" actId="6549"/>
        <pc:sldMkLst>
          <pc:docMk/>
          <pc:sldMk cId="3364664681" sldId="356"/>
        </pc:sldMkLst>
        <pc:spChg chg="mod">
          <ac:chgData name="Johnson, Satya" userId="49009492-7ea1-45f0-9f62-18a83e0a9c9a" providerId="ADAL" clId="{19289637-DEF8-4EDE-B21A-7539019C04DE}" dt="2018-09-01T10:43:28.092" v="2652" actId="6549"/>
          <ac:spMkLst>
            <pc:docMk/>
            <pc:sldMk cId="3364664681" sldId="356"/>
            <ac:spMk id="3" creationId="{FFD1E459-3A2C-4926-BA1A-E8CE66C0BC0C}"/>
          </ac:spMkLst>
        </pc:spChg>
      </pc:sldChg>
      <pc:sldChg chg="addSp delSp modSp add ord">
        <pc:chgData name="Johnson, Satya" userId="49009492-7ea1-45f0-9f62-18a83e0a9c9a" providerId="ADAL" clId="{19289637-DEF8-4EDE-B21A-7539019C04DE}" dt="2018-09-01T10:40:52.689" v="2571"/>
        <pc:sldMkLst>
          <pc:docMk/>
          <pc:sldMk cId="4039843071" sldId="357"/>
        </pc:sldMkLst>
        <pc:spChg chg="mod">
          <ac:chgData name="Johnson, Satya" userId="49009492-7ea1-45f0-9f62-18a83e0a9c9a" providerId="ADAL" clId="{19289637-DEF8-4EDE-B21A-7539019C04DE}" dt="2018-09-01T10:36:02.010" v="2357"/>
          <ac:spMkLst>
            <pc:docMk/>
            <pc:sldMk cId="4039843071" sldId="357"/>
            <ac:spMk id="3" creationId="{FFD1E459-3A2C-4926-BA1A-E8CE66C0BC0C}"/>
          </ac:spMkLst>
        </pc:spChg>
        <pc:picChg chg="add del mod modCrop">
          <ac:chgData name="Johnson, Satya" userId="49009492-7ea1-45f0-9f62-18a83e0a9c9a" providerId="ADAL" clId="{19289637-DEF8-4EDE-B21A-7539019C04DE}" dt="2018-09-01T10:35:47.884" v="2355" actId="478"/>
          <ac:picMkLst>
            <pc:docMk/>
            <pc:sldMk cId="4039843071" sldId="357"/>
            <ac:picMk id="4" creationId="{C4EF854E-B68A-4A3E-B19D-7DB1D137F702}"/>
          </ac:picMkLst>
        </pc:picChg>
        <pc:picChg chg="add mod modCrop">
          <ac:chgData name="Johnson, Satya" userId="49009492-7ea1-45f0-9f62-18a83e0a9c9a" providerId="ADAL" clId="{19289637-DEF8-4EDE-B21A-7539019C04DE}" dt="2018-09-01T10:36:12.466" v="2359" actId="1076"/>
          <ac:picMkLst>
            <pc:docMk/>
            <pc:sldMk cId="4039843071" sldId="357"/>
            <ac:picMk id="5" creationId="{58456CD1-7BB3-4FDA-9257-9C18943739F7}"/>
          </ac:picMkLst>
        </pc:picChg>
      </pc:sldChg>
      <pc:sldChg chg="addSp delSp modSp add">
        <pc:chgData name="Johnson, Satya" userId="49009492-7ea1-45f0-9f62-18a83e0a9c9a" providerId="ADAL" clId="{19289637-DEF8-4EDE-B21A-7539019C04DE}" dt="2018-09-01T10:43:16.113" v="2651" actId="20577"/>
        <pc:sldMkLst>
          <pc:docMk/>
          <pc:sldMk cId="1895851286" sldId="358"/>
        </pc:sldMkLst>
        <pc:spChg chg="mod">
          <ac:chgData name="Johnson, Satya" userId="49009492-7ea1-45f0-9f62-18a83e0a9c9a" providerId="ADAL" clId="{19289637-DEF8-4EDE-B21A-7539019C04DE}" dt="2018-09-01T10:43:16.113" v="2651" actId="20577"/>
          <ac:spMkLst>
            <pc:docMk/>
            <pc:sldMk cId="1895851286" sldId="358"/>
            <ac:spMk id="2" creationId="{4AE23C92-4709-4FF5-ACA8-256E9F42A323}"/>
          </ac:spMkLst>
        </pc:spChg>
        <pc:spChg chg="del">
          <ac:chgData name="Johnson, Satya" userId="49009492-7ea1-45f0-9f62-18a83e0a9c9a" providerId="ADAL" clId="{19289637-DEF8-4EDE-B21A-7539019C04DE}" dt="2018-09-01T10:41:27.068" v="2573"/>
          <ac:spMkLst>
            <pc:docMk/>
            <pc:sldMk cId="1895851286" sldId="358"/>
            <ac:spMk id="3" creationId="{0C23ABCF-F8FA-4CD7-9970-93C99AFE24E3}"/>
          </ac:spMkLst>
        </pc:spChg>
        <pc:spChg chg="add mod">
          <ac:chgData name="Johnson, Satya" userId="49009492-7ea1-45f0-9f62-18a83e0a9c9a" providerId="ADAL" clId="{19289637-DEF8-4EDE-B21A-7539019C04DE}" dt="2018-09-01T10:43:08.906" v="2632" actId="313"/>
          <ac:spMkLst>
            <pc:docMk/>
            <pc:sldMk cId="1895851286" sldId="358"/>
            <ac:spMk id="5" creationId="{629EE1DA-A5C9-49A3-9AAA-EA82A0084C77}"/>
          </ac:spMkLst>
        </pc:spChg>
        <pc:picChg chg="add del mod modCrop">
          <ac:chgData name="Johnson, Satya" userId="49009492-7ea1-45f0-9f62-18a83e0a9c9a" providerId="ADAL" clId="{19289637-DEF8-4EDE-B21A-7539019C04DE}" dt="2018-09-01T10:42:13.902" v="2579"/>
          <ac:picMkLst>
            <pc:docMk/>
            <pc:sldMk cId="1895851286" sldId="358"/>
            <ac:picMk id="4" creationId="{E4A5AE3C-61ED-4388-A463-F09C4FC59218}"/>
          </ac:picMkLst>
        </pc:picChg>
        <pc:picChg chg="add mod">
          <ac:chgData name="Johnson, Satya" userId="49009492-7ea1-45f0-9f62-18a83e0a9c9a" providerId="ADAL" clId="{19289637-DEF8-4EDE-B21A-7539019C04DE}" dt="2018-09-01T10:43:00.744" v="2631"/>
          <ac:picMkLst>
            <pc:docMk/>
            <pc:sldMk cId="1895851286" sldId="358"/>
            <ac:picMk id="6" creationId="{DEF41E1D-762C-4A05-BF9B-32C145E2A72C}"/>
          </ac:picMkLst>
        </pc:picChg>
      </pc:sldChg>
      <pc:sldChg chg="modSp add ord modNotesTx">
        <pc:chgData name="Johnson, Satya" userId="49009492-7ea1-45f0-9f62-18a83e0a9c9a" providerId="ADAL" clId="{19289637-DEF8-4EDE-B21A-7539019C04DE}" dt="2018-09-02T05:31:14.120" v="2899" actId="20577"/>
        <pc:sldMkLst>
          <pc:docMk/>
          <pc:sldMk cId="4076570813" sldId="359"/>
        </pc:sldMkLst>
        <pc:spChg chg="mod">
          <ac:chgData name="Johnson, Satya" userId="49009492-7ea1-45f0-9f62-18a83e0a9c9a" providerId="ADAL" clId="{19289637-DEF8-4EDE-B21A-7539019C04DE}" dt="2018-09-02T04:32:38.391" v="2661" actId="20577"/>
          <ac:spMkLst>
            <pc:docMk/>
            <pc:sldMk cId="4076570813" sldId="359"/>
            <ac:spMk id="2" creationId="{BA299A1C-1663-4391-8CAF-159716EAC9C4}"/>
          </ac:spMkLst>
        </pc:spChg>
        <pc:spChg chg="mod">
          <ac:chgData name="Johnson, Satya" userId="49009492-7ea1-45f0-9f62-18a83e0a9c9a" providerId="ADAL" clId="{19289637-DEF8-4EDE-B21A-7539019C04DE}" dt="2018-09-02T05:30:32.282" v="2828" actId="20577"/>
          <ac:spMkLst>
            <pc:docMk/>
            <pc:sldMk cId="4076570813" sldId="359"/>
            <ac:spMk id="3" creationId="{5584DB15-1846-48A3-9B88-0CD8C5568003}"/>
          </ac:spMkLst>
        </pc:spChg>
      </pc:sldChg>
      <pc:sldChg chg="modSp add">
        <pc:chgData name="Johnson, Satya" userId="49009492-7ea1-45f0-9f62-18a83e0a9c9a" providerId="ADAL" clId="{19289637-DEF8-4EDE-B21A-7539019C04DE}" dt="2018-09-03T13:34:57.750" v="3447" actId="20577"/>
        <pc:sldMkLst>
          <pc:docMk/>
          <pc:sldMk cId="1919944656" sldId="360"/>
        </pc:sldMkLst>
        <pc:spChg chg="mod">
          <ac:chgData name="Johnson, Satya" userId="49009492-7ea1-45f0-9f62-18a83e0a9c9a" providerId="ADAL" clId="{19289637-DEF8-4EDE-B21A-7539019C04DE}" dt="2018-09-03T13:32:49.066" v="3347" actId="20577"/>
          <ac:spMkLst>
            <pc:docMk/>
            <pc:sldMk cId="1919944656" sldId="360"/>
            <ac:spMk id="2" creationId="{9D31F392-E8A4-4628-A621-8D63F2580F5B}"/>
          </ac:spMkLst>
        </pc:spChg>
        <pc:spChg chg="mod">
          <ac:chgData name="Johnson, Satya" userId="49009492-7ea1-45f0-9f62-18a83e0a9c9a" providerId="ADAL" clId="{19289637-DEF8-4EDE-B21A-7539019C04DE}" dt="2018-09-03T13:34:57.750" v="3447" actId="20577"/>
          <ac:spMkLst>
            <pc:docMk/>
            <pc:sldMk cId="1919944656" sldId="360"/>
            <ac:spMk id="3" creationId="{AD855EDB-F192-4A47-A3F6-D29604E687B8}"/>
          </ac:spMkLst>
        </pc:spChg>
      </pc:sldChg>
    </pc:docChg>
  </pc:docChgLst>
  <pc:docChgLst>
    <pc:chgData name="Johnson, Satya" userId="49009492-7ea1-45f0-9f62-18a83e0a9c9a" providerId="ADAL" clId="{6B27C430-14C8-4ADF-8DBE-308F97F03F6D}"/>
    <pc:docChg chg="modSld">
      <pc:chgData name="Johnson, Satya" userId="49009492-7ea1-45f0-9f62-18a83e0a9c9a" providerId="ADAL" clId="{6B27C430-14C8-4ADF-8DBE-308F97F03F6D}" dt="2018-10-16T20:45:05.045" v="41" actId="20577"/>
      <pc:docMkLst>
        <pc:docMk/>
      </pc:docMkLst>
      <pc:sldChg chg="addSp modSp">
        <pc:chgData name="Johnson, Satya" userId="49009492-7ea1-45f0-9f62-18a83e0a9c9a" providerId="ADAL" clId="{6B27C430-14C8-4ADF-8DBE-308F97F03F6D}" dt="2018-10-16T20:45:05.045" v="41" actId="20577"/>
        <pc:sldMkLst>
          <pc:docMk/>
          <pc:sldMk cId="2383087579" sldId="355"/>
        </pc:sldMkLst>
        <pc:spChg chg="mod">
          <ac:chgData name="Johnson, Satya" userId="49009492-7ea1-45f0-9f62-18a83e0a9c9a" providerId="ADAL" clId="{6B27C430-14C8-4ADF-8DBE-308F97F03F6D}" dt="2018-10-16T20:44:28.714" v="10" actId="20577"/>
          <ac:spMkLst>
            <pc:docMk/>
            <pc:sldMk cId="2383087579" sldId="355"/>
            <ac:spMk id="2" creationId="{AC50720A-C53A-4B5B-8A7E-F6503A61AD87}"/>
          </ac:spMkLst>
        </pc:spChg>
        <pc:spChg chg="add mod">
          <ac:chgData name="Johnson, Satya" userId="49009492-7ea1-45f0-9f62-18a83e0a9c9a" providerId="ADAL" clId="{6B27C430-14C8-4ADF-8DBE-308F97F03F6D}" dt="2018-10-16T20:45:05.045" v="41" actId="20577"/>
          <ac:spMkLst>
            <pc:docMk/>
            <pc:sldMk cId="2383087579" sldId="355"/>
            <ac:spMk id="3" creationId="{E344E2EF-E498-4525-9185-2DB8B9C71213}"/>
          </ac:spMkLst>
        </pc:spChg>
      </pc:sldChg>
      <pc:sldChg chg="modSp">
        <pc:chgData name="Johnson, Satya" userId="49009492-7ea1-45f0-9f62-18a83e0a9c9a" providerId="ADAL" clId="{6B27C430-14C8-4ADF-8DBE-308F97F03F6D}" dt="2018-10-16T20:44:09.057" v="0"/>
        <pc:sldMkLst>
          <pc:docMk/>
          <pc:sldMk cId="1628175674" sldId="363"/>
        </pc:sldMkLst>
        <pc:spChg chg="mod">
          <ac:chgData name="Johnson, Satya" userId="49009492-7ea1-45f0-9f62-18a83e0a9c9a" providerId="ADAL" clId="{6B27C430-14C8-4ADF-8DBE-308F97F03F6D}" dt="2018-10-16T20:44:09.057" v="0"/>
          <ac:spMkLst>
            <pc:docMk/>
            <pc:sldMk cId="1628175674" sldId="363"/>
            <ac:spMk id="3" creationId="{A0535763-36A8-4FBD-83E5-37C7A8FD4A3B}"/>
          </ac:spMkLst>
        </pc:spChg>
      </pc:sldChg>
    </pc:docChg>
  </pc:docChgLst>
  <pc:docChgLst>
    <pc:chgData name="Johnson, Satya" userId="49009492-7ea1-45f0-9f62-18a83e0a9c9a" providerId="ADAL" clId="{05FB5F2C-2694-4A77-959B-65EF7626FFD1}"/>
    <pc:docChg chg="undo redo custSel addSld delSld modSld">
      <pc:chgData name="Johnson, Satya" userId="49009492-7ea1-45f0-9f62-18a83e0a9c9a" providerId="ADAL" clId="{05FB5F2C-2694-4A77-959B-65EF7626FFD1}" dt="2018-10-05T15:16:01.781" v="368" actId="20577"/>
      <pc:docMkLst>
        <pc:docMk/>
      </pc:docMkLst>
      <pc:sldChg chg="delSp modSp">
        <pc:chgData name="Johnson, Satya" userId="49009492-7ea1-45f0-9f62-18a83e0a9c9a" providerId="ADAL" clId="{05FB5F2C-2694-4A77-959B-65EF7626FFD1}" dt="2018-10-04T11:20:57.353" v="363" actId="1076"/>
        <pc:sldMkLst>
          <pc:docMk/>
          <pc:sldMk cId="1558545759" sldId="256"/>
        </pc:sldMkLst>
        <pc:picChg chg="mod">
          <ac:chgData name="Johnson, Satya" userId="49009492-7ea1-45f0-9f62-18a83e0a9c9a" providerId="ADAL" clId="{05FB5F2C-2694-4A77-959B-65EF7626FFD1}" dt="2018-10-04T11:20:57.353" v="363" actId="1076"/>
          <ac:picMkLst>
            <pc:docMk/>
            <pc:sldMk cId="1558545759" sldId="256"/>
            <ac:picMk id="6" creationId="{0C6903B6-5A08-43FC-992E-334843464D9B}"/>
          </ac:picMkLst>
        </pc:picChg>
        <pc:picChg chg="del">
          <ac:chgData name="Johnson, Satya" userId="49009492-7ea1-45f0-9f62-18a83e0a9c9a" providerId="ADAL" clId="{05FB5F2C-2694-4A77-959B-65EF7626FFD1}" dt="2018-10-04T11:20:53.094" v="361" actId="478"/>
          <ac:picMkLst>
            <pc:docMk/>
            <pc:sldMk cId="1558545759" sldId="256"/>
            <ac:picMk id="7" creationId="{072D206D-EE24-4AD3-8B94-67725754B4C7}"/>
          </ac:picMkLst>
        </pc:picChg>
      </pc:sldChg>
      <pc:sldChg chg="modSp">
        <pc:chgData name="Johnson, Satya" userId="49009492-7ea1-45f0-9f62-18a83e0a9c9a" providerId="ADAL" clId="{05FB5F2C-2694-4A77-959B-65EF7626FFD1}" dt="2018-10-03T13:10:02.772" v="37" actId="20577"/>
        <pc:sldMkLst>
          <pc:docMk/>
          <pc:sldMk cId="3824290955" sldId="262"/>
        </pc:sldMkLst>
        <pc:spChg chg="mod">
          <ac:chgData name="Johnson, Satya" userId="49009492-7ea1-45f0-9f62-18a83e0a9c9a" providerId="ADAL" clId="{05FB5F2C-2694-4A77-959B-65EF7626FFD1}" dt="2018-10-03T13:10:02.772" v="37" actId="20577"/>
          <ac:spMkLst>
            <pc:docMk/>
            <pc:sldMk cId="3824290955" sldId="262"/>
            <ac:spMk id="3" creationId="{B4F4ABAA-CA7E-4CEB-BB27-1FB59B9F60E3}"/>
          </ac:spMkLst>
        </pc:spChg>
      </pc:sldChg>
      <pc:sldChg chg="modSp">
        <pc:chgData name="Johnson, Satya" userId="49009492-7ea1-45f0-9f62-18a83e0a9c9a" providerId="ADAL" clId="{05FB5F2C-2694-4A77-959B-65EF7626FFD1}" dt="2018-10-04T03:34:24.060" v="322" actId="20577"/>
        <pc:sldMkLst>
          <pc:docMk/>
          <pc:sldMk cId="161302166" sldId="304"/>
        </pc:sldMkLst>
        <pc:spChg chg="mod">
          <ac:chgData name="Johnson, Satya" userId="49009492-7ea1-45f0-9f62-18a83e0a9c9a" providerId="ADAL" clId="{05FB5F2C-2694-4A77-959B-65EF7626FFD1}" dt="2018-10-04T03:34:24.060" v="322" actId="20577"/>
          <ac:spMkLst>
            <pc:docMk/>
            <pc:sldMk cId="161302166" sldId="304"/>
            <ac:spMk id="3" creationId="{5584DB15-1846-48A3-9B88-0CD8C5568003}"/>
          </ac:spMkLst>
        </pc:spChg>
      </pc:sldChg>
      <pc:sldChg chg="modSp">
        <pc:chgData name="Johnson, Satya" userId="49009492-7ea1-45f0-9f62-18a83e0a9c9a" providerId="ADAL" clId="{05FB5F2C-2694-4A77-959B-65EF7626FFD1}" dt="2018-10-03T19:54:40.722" v="142" actId="20577"/>
        <pc:sldMkLst>
          <pc:docMk/>
          <pc:sldMk cId="2210862397" sldId="333"/>
        </pc:sldMkLst>
        <pc:spChg chg="mod">
          <ac:chgData name="Johnson, Satya" userId="49009492-7ea1-45f0-9f62-18a83e0a9c9a" providerId="ADAL" clId="{05FB5F2C-2694-4A77-959B-65EF7626FFD1}" dt="2018-10-03T19:54:40.722" v="142" actId="20577"/>
          <ac:spMkLst>
            <pc:docMk/>
            <pc:sldMk cId="2210862397" sldId="333"/>
            <ac:spMk id="3" creationId="{F576968C-5B1C-4777-BFDC-4347180A3143}"/>
          </ac:spMkLst>
        </pc:spChg>
      </pc:sldChg>
      <pc:sldChg chg="modNotesTx">
        <pc:chgData name="Johnson, Satya" userId="49009492-7ea1-45f0-9f62-18a83e0a9c9a" providerId="ADAL" clId="{05FB5F2C-2694-4A77-959B-65EF7626FFD1}" dt="2018-10-03T19:56:22.708" v="232" actId="20577"/>
        <pc:sldMkLst>
          <pc:docMk/>
          <pc:sldMk cId="3825558531" sldId="336"/>
        </pc:sldMkLst>
      </pc:sldChg>
      <pc:sldChg chg="modSp">
        <pc:chgData name="Johnson, Satya" userId="49009492-7ea1-45f0-9f62-18a83e0a9c9a" providerId="ADAL" clId="{05FB5F2C-2694-4A77-959B-65EF7626FFD1}" dt="2018-10-03T16:18:15.936" v="128" actId="5793"/>
        <pc:sldMkLst>
          <pc:docMk/>
          <pc:sldMk cId="287796492" sldId="351"/>
        </pc:sldMkLst>
        <pc:spChg chg="mod">
          <ac:chgData name="Johnson, Satya" userId="49009492-7ea1-45f0-9f62-18a83e0a9c9a" providerId="ADAL" clId="{05FB5F2C-2694-4A77-959B-65EF7626FFD1}" dt="2018-10-03T16:18:15.936" v="128" actId="5793"/>
          <ac:spMkLst>
            <pc:docMk/>
            <pc:sldMk cId="287796492" sldId="351"/>
            <ac:spMk id="3" creationId="{FFD1E459-3A2C-4926-BA1A-E8CE66C0BC0C}"/>
          </ac:spMkLst>
        </pc:spChg>
      </pc:sldChg>
      <pc:sldChg chg="modSp">
        <pc:chgData name="Johnson, Satya" userId="49009492-7ea1-45f0-9f62-18a83e0a9c9a" providerId="ADAL" clId="{05FB5F2C-2694-4A77-959B-65EF7626FFD1}" dt="2018-10-03T16:18:17.647" v="136" actId="20577"/>
        <pc:sldMkLst>
          <pc:docMk/>
          <pc:sldMk cId="2097252963" sldId="353"/>
        </pc:sldMkLst>
        <pc:spChg chg="mod">
          <ac:chgData name="Johnson, Satya" userId="49009492-7ea1-45f0-9f62-18a83e0a9c9a" providerId="ADAL" clId="{05FB5F2C-2694-4A77-959B-65EF7626FFD1}" dt="2018-10-03T16:18:17.647" v="136" actId="20577"/>
          <ac:spMkLst>
            <pc:docMk/>
            <pc:sldMk cId="2097252963" sldId="353"/>
            <ac:spMk id="3" creationId="{FFD1E459-3A2C-4926-BA1A-E8CE66C0BC0C}"/>
          </ac:spMkLst>
        </pc:spChg>
      </pc:sldChg>
      <pc:sldChg chg="modSp add modNotesTx">
        <pc:chgData name="Johnson, Satya" userId="49009492-7ea1-45f0-9f62-18a83e0a9c9a" providerId="ADAL" clId="{05FB5F2C-2694-4A77-959B-65EF7626FFD1}" dt="2018-10-03T19:56:40.965" v="241" actId="20577"/>
        <pc:sldMkLst>
          <pc:docMk/>
          <pc:sldMk cId="2326012529" sldId="361"/>
        </pc:sldMkLst>
        <pc:spChg chg="mod">
          <ac:chgData name="Johnson, Satya" userId="49009492-7ea1-45f0-9f62-18a83e0a9c9a" providerId="ADAL" clId="{05FB5F2C-2694-4A77-959B-65EF7626FFD1}" dt="2018-10-03T19:56:40.965" v="241" actId="20577"/>
          <ac:spMkLst>
            <pc:docMk/>
            <pc:sldMk cId="2326012529" sldId="361"/>
            <ac:spMk id="2" creationId="{BA299A1C-1663-4391-8CAF-159716EAC9C4}"/>
          </ac:spMkLst>
        </pc:spChg>
        <pc:spChg chg="mod">
          <ac:chgData name="Johnson, Satya" userId="49009492-7ea1-45f0-9f62-18a83e0a9c9a" providerId="ADAL" clId="{05FB5F2C-2694-4A77-959B-65EF7626FFD1}" dt="2018-10-02T03:18:34.469" v="11"/>
          <ac:spMkLst>
            <pc:docMk/>
            <pc:sldMk cId="2326012529" sldId="361"/>
            <ac:spMk id="3" creationId="{5584DB15-1846-48A3-9B88-0CD8C5568003}"/>
          </ac:spMkLst>
        </pc:spChg>
      </pc:sldChg>
      <pc:sldChg chg="add">
        <pc:chgData name="Johnson, Satya" userId="49009492-7ea1-45f0-9f62-18a83e0a9c9a" providerId="ADAL" clId="{05FB5F2C-2694-4A77-959B-65EF7626FFD1}" dt="2018-10-05T15:15:53.836" v="365"/>
        <pc:sldMkLst>
          <pc:docMk/>
          <pc:sldMk cId="1628175674" sldId="363"/>
        </pc:sldMkLst>
      </pc:sldChg>
      <pc:sldChg chg="modSp add">
        <pc:chgData name="Johnson, Satya" userId="49009492-7ea1-45f0-9f62-18a83e0a9c9a" providerId="ADAL" clId="{05FB5F2C-2694-4A77-959B-65EF7626FFD1}" dt="2018-10-05T15:16:01.781" v="368" actId="20577"/>
        <pc:sldMkLst>
          <pc:docMk/>
          <pc:sldMk cId="3654883744" sldId="364"/>
        </pc:sldMkLst>
        <pc:spChg chg="mod">
          <ac:chgData name="Johnson, Satya" userId="49009492-7ea1-45f0-9f62-18a83e0a9c9a" providerId="ADAL" clId="{05FB5F2C-2694-4A77-959B-65EF7626FFD1}" dt="2018-10-05T15:16:01.781" v="368" actId="20577"/>
          <ac:spMkLst>
            <pc:docMk/>
            <pc:sldMk cId="3654883744" sldId="364"/>
            <ac:spMk id="2" creationId="{3D899C8F-6E00-4678-9D40-D482A43F2B2B}"/>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_rels/data2.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12" Type="http://schemas.openxmlformats.org/officeDocument/2006/relationships/image" Target="../media/image30.sv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11" Type="http://schemas.openxmlformats.org/officeDocument/2006/relationships/image" Target="../media/image29.pn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22.svg"/><Relationship Id="rId9" Type="http://schemas.openxmlformats.org/officeDocument/2006/relationships/image" Target="../media/image27.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12" Type="http://schemas.openxmlformats.org/officeDocument/2006/relationships/image" Target="../media/image30.sv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11" Type="http://schemas.openxmlformats.org/officeDocument/2006/relationships/image" Target="../media/image29.pn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22.svg"/><Relationship Id="rId9" Type="http://schemas.openxmlformats.org/officeDocument/2006/relationships/image" Target="../media/image27.png"/></Relationships>
</file>

<file path=ppt/diagrams/colors1.xml><?xml version="1.0" encoding="utf-8"?>
<dgm:colorsDef xmlns:dgm="http://schemas.openxmlformats.org/drawingml/2006/diagram" xmlns:a="http://schemas.openxmlformats.org/drawingml/2006/main" uniqueId="urn:microsoft.com/office/officeart/2018/5/colors/Iconchunking_neutralbg_accent5_2">
  <dgm:title val=""/>
  <dgm:desc val=""/>
  <dgm:catLst>
    <dgm:cat type="accent5" pri="15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a:alpha val="0"/>
      </a:schemeClr>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5926C6-7D23-40E5-9DDA-5E727E01D0A1}" type="doc">
      <dgm:prSet loTypeId="urn:microsoft.com/office/officeart/2018/2/layout/IconLabelDescriptionList" loCatId="icon" qsTypeId="urn:microsoft.com/office/officeart/2005/8/quickstyle/simple4" qsCatId="simple" csTypeId="urn:microsoft.com/office/officeart/2018/5/colors/Iconchunking_neutralbg_accent5_2" csCatId="accent5" phldr="1"/>
      <dgm:spPr/>
      <dgm:t>
        <a:bodyPr/>
        <a:lstStyle/>
        <a:p>
          <a:endParaRPr lang="en-US"/>
        </a:p>
      </dgm:t>
    </dgm:pt>
    <dgm:pt modelId="{50AC804A-C3BB-4D9F-AB20-2C056B56B5DD}">
      <dgm:prSet custT="1"/>
      <dgm:spPr/>
      <dgm:t>
        <a:bodyPr/>
        <a:lstStyle/>
        <a:p>
          <a:pPr>
            <a:lnSpc>
              <a:spcPct val="100000"/>
            </a:lnSpc>
            <a:defRPr b="1"/>
          </a:pPr>
          <a:r>
            <a:rPr lang="en-GB" sz="2400" b="0" dirty="0"/>
            <a:t>Software that controls the </a:t>
          </a:r>
          <a:r>
            <a:rPr lang="en-GB" sz="2800" b="1" dirty="0"/>
            <a:t>storage, organisation, and retrieval </a:t>
          </a:r>
          <a:r>
            <a:rPr lang="en-GB" sz="2400" b="0" dirty="0"/>
            <a:t>of data.</a:t>
          </a:r>
          <a:endParaRPr lang="en-US" sz="2400" b="0" dirty="0"/>
        </a:p>
      </dgm:t>
    </dgm:pt>
    <dgm:pt modelId="{32F9AC5C-1465-47A5-9CC1-C35007364E30}" type="parTrans" cxnId="{5CB345E0-B186-4F46-85E1-806638D10CC1}">
      <dgm:prSet/>
      <dgm:spPr/>
      <dgm:t>
        <a:bodyPr/>
        <a:lstStyle/>
        <a:p>
          <a:endParaRPr lang="en-US"/>
        </a:p>
      </dgm:t>
    </dgm:pt>
    <dgm:pt modelId="{46BD4A90-7EBF-4485-9254-8C410C313288}" type="sibTrans" cxnId="{5CB345E0-B186-4F46-85E1-806638D10CC1}">
      <dgm:prSet/>
      <dgm:spPr/>
      <dgm:t>
        <a:bodyPr/>
        <a:lstStyle/>
        <a:p>
          <a:endParaRPr lang="en-US"/>
        </a:p>
      </dgm:t>
    </dgm:pt>
    <dgm:pt modelId="{62247883-228C-4EB6-BCB2-84DFE9252D70}">
      <dgm:prSet/>
      <dgm:spPr/>
      <dgm:t>
        <a:bodyPr/>
        <a:lstStyle/>
        <a:p>
          <a:pPr>
            <a:lnSpc>
              <a:spcPct val="100000"/>
            </a:lnSpc>
            <a:defRPr b="1"/>
          </a:pPr>
          <a:r>
            <a:rPr lang="en-GB"/>
            <a:t>Elements:</a:t>
          </a:r>
          <a:endParaRPr lang="en-US"/>
        </a:p>
      </dgm:t>
    </dgm:pt>
    <dgm:pt modelId="{42E0A349-1877-4A50-BBD8-A8EC50AE6925}" type="parTrans" cxnId="{B0049F1C-D4AD-486E-80AB-6017B3F4B81D}">
      <dgm:prSet/>
      <dgm:spPr/>
      <dgm:t>
        <a:bodyPr/>
        <a:lstStyle/>
        <a:p>
          <a:endParaRPr lang="en-US"/>
        </a:p>
      </dgm:t>
    </dgm:pt>
    <dgm:pt modelId="{B2DCF2F6-3D67-4E11-B143-B1CB290324AC}" type="sibTrans" cxnId="{B0049F1C-D4AD-486E-80AB-6017B3F4B81D}">
      <dgm:prSet/>
      <dgm:spPr/>
      <dgm:t>
        <a:bodyPr/>
        <a:lstStyle/>
        <a:p>
          <a:endParaRPr lang="en-US"/>
        </a:p>
      </dgm:t>
    </dgm:pt>
    <dgm:pt modelId="{30DB7057-4947-4D71-AD22-A47F1916D3F0}">
      <dgm:prSet custT="1"/>
      <dgm:spPr/>
      <dgm:t>
        <a:bodyPr/>
        <a:lstStyle/>
        <a:p>
          <a:pPr>
            <a:lnSpc>
              <a:spcPct val="100000"/>
            </a:lnSpc>
            <a:buFont typeface="Wingdings" panose="05000000000000000000" pitchFamily="2" charset="2"/>
            <a:buChar char="ü"/>
          </a:pPr>
          <a:r>
            <a:rPr lang="en-GB" sz="2000" b="1" dirty="0"/>
            <a:t>Kernel code</a:t>
          </a:r>
          <a:endParaRPr lang="en-US" sz="2000" b="1" dirty="0"/>
        </a:p>
      </dgm:t>
    </dgm:pt>
    <dgm:pt modelId="{50C90738-502B-4C03-84FB-61651D75F0B9}" type="parTrans" cxnId="{051A1017-06DD-4E2C-9C8B-51CC6249A648}">
      <dgm:prSet/>
      <dgm:spPr/>
      <dgm:t>
        <a:bodyPr/>
        <a:lstStyle/>
        <a:p>
          <a:endParaRPr lang="en-US"/>
        </a:p>
      </dgm:t>
    </dgm:pt>
    <dgm:pt modelId="{72FCE836-2A15-43C9-983A-DC89F7B46163}" type="sibTrans" cxnId="{051A1017-06DD-4E2C-9C8B-51CC6249A648}">
      <dgm:prSet/>
      <dgm:spPr/>
      <dgm:t>
        <a:bodyPr/>
        <a:lstStyle/>
        <a:p>
          <a:endParaRPr lang="en-US"/>
        </a:p>
      </dgm:t>
    </dgm:pt>
    <dgm:pt modelId="{B6F3EDCF-8522-4100-8333-DEF32D644320}">
      <dgm:prSet custT="1"/>
      <dgm:spPr/>
      <dgm:t>
        <a:bodyPr/>
        <a:lstStyle/>
        <a:p>
          <a:r>
            <a:rPr lang="en-GB" sz="1800"/>
            <a:t>Enables application to access the data</a:t>
          </a:r>
          <a:endParaRPr lang="en-US" sz="1800"/>
        </a:p>
      </dgm:t>
    </dgm:pt>
    <dgm:pt modelId="{41DCE31C-0F41-447F-B834-57BAB358DB64}" type="sibTrans" cxnId="{AFDA66F3-91E0-40B5-9D0E-5BE8869D1CB7}">
      <dgm:prSet/>
      <dgm:spPr/>
      <dgm:t>
        <a:bodyPr/>
        <a:lstStyle/>
        <a:p>
          <a:endParaRPr lang="en-US"/>
        </a:p>
      </dgm:t>
    </dgm:pt>
    <dgm:pt modelId="{4D5B2F73-F0FD-40F9-BFE6-5C9117058AED}" type="parTrans" cxnId="{AFDA66F3-91E0-40B5-9D0E-5BE8869D1CB7}">
      <dgm:prSet/>
      <dgm:spPr/>
      <dgm:t>
        <a:bodyPr/>
        <a:lstStyle/>
        <a:p>
          <a:endParaRPr lang="en-US"/>
        </a:p>
      </dgm:t>
    </dgm:pt>
    <dgm:pt modelId="{107FF078-C786-42BC-AD76-8E4126A4CE86}">
      <dgm:prSet custT="1"/>
      <dgm:spPr/>
      <dgm:t>
        <a:bodyPr/>
        <a:lstStyle/>
        <a:p>
          <a:pPr>
            <a:lnSpc>
              <a:spcPct val="100000"/>
            </a:lnSpc>
            <a:buNone/>
          </a:pPr>
          <a:r>
            <a:rPr lang="en-GB" sz="2000" b="1" dirty="0"/>
            <a:t>Query language</a:t>
          </a:r>
          <a:endParaRPr lang="en-US" sz="2000" b="1" dirty="0"/>
        </a:p>
      </dgm:t>
    </dgm:pt>
    <dgm:pt modelId="{2613E9C8-7A52-4D53-B1B7-7251EAB4F0C3}" type="sibTrans" cxnId="{081B2E04-CB4B-49A7-9F32-005CFA085A55}">
      <dgm:prSet/>
      <dgm:spPr/>
      <dgm:t>
        <a:bodyPr/>
        <a:lstStyle/>
        <a:p>
          <a:endParaRPr lang="en-US"/>
        </a:p>
      </dgm:t>
    </dgm:pt>
    <dgm:pt modelId="{48B15342-4E43-44DB-A6BA-7B3440CD080C}" type="parTrans" cxnId="{081B2E04-CB4B-49A7-9F32-005CFA085A55}">
      <dgm:prSet/>
      <dgm:spPr/>
      <dgm:t>
        <a:bodyPr/>
        <a:lstStyle/>
        <a:p>
          <a:endParaRPr lang="en-US"/>
        </a:p>
      </dgm:t>
    </dgm:pt>
    <dgm:pt modelId="{991B5276-D353-45A3-ACF6-AE3596EA5D3F}">
      <dgm:prSet custT="1"/>
      <dgm:spPr/>
      <dgm:t>
        <a:bodyPr/>
        <a:lstStyle/>
        <a:p>
          <a:r>
            <a:rPr lang="en-GB" sz="1800" dirty="0"/>
            <a:t>Data dictionary</a:t>
          </a:r>
          <a:endParaRPr lang="en-US" sz="1800" dirty="0"/>
        </a:p>
      </dgm:t>
    </dgm:pt>
    <dgm:pt modelId="{831EF55B-4B1B-4F7E-9203-4C7968D07B06}" type="sibTrans" cxnId="{C57EA2D1-BCA8-49CC-BE87-AE062A9C2333}">
      <dgm:prSet/>
      <dgm:spPr/>
      <dgm:t>
        <a:bodyPr/>
        <a:lstStyle/>
        <a:p>
          <a:endParaRPr lang="en-US"/>
        </a:p>
      </dgm:t>
    </dgm:pt>
    <dgm:pt modelId="{65709E74-B521-4334-9D92-9142B6FEE632}" type="parTrans" cxnId="{C57EA2D1-BCA8-49CC-BE87-AE062A9C2333}">
      <dgm:prSet/>
      <dgm:spPr/>
      <dgm:t>
        <a:bodyPr/>
        <a:lstStyle/>
        <a:p>
          <a:endParaRPr lang="en-US"/>
        </a:p>
      </dgm:t>
    </dgm:pt>
    <dgm:pt modelId="{F52B6B2C-B53D-437A-BFE1-669807814CDA}">
      <dgm:prSet custT="1"/>
      <dgm:spPr/>
      <dgm:t>
        <a:bodyPr/>
        <a:lstStyle/>
        <a:p>
          <a:pPr>
            <a:lnSpc>
              <a:spcPct val="100000"/>
            </a:lnSpc>
            <a:buNone/>
          </a:pPr>
          <a:r>
            <a:rPr lang="en-GB" sz="2000" b="1" dirty="0"/>
            <a:t>Repository of metadata</a:t>
          </a:r>
          <a:endParaRPr lang="en-US" sz="2000" b="1" dirty="0"/>
        </a:p>
      </dgm:t>
    </dgm:pt>
    <dgm:pt modelId="{3427D02C-7701-465E-B09C-13EAE353AB44}" type="sibTrans" cxnId="{1831B19E-78D9-45F7-AB8B-EDAED4EADD47}">
      <dgm:prSet/>
      <dgm:spPr/>
      <dgm:t>
        <a:bodyPr/>
        <a:lstStyle/>
        <a:p>
          <a:endParaRPr lang="en-US"/>
        </a:p>
      </dgm:t>
    </dgm:pt>
    <dgm:pt modelId="{EF099164-64CA-4F55-B5DF-24C128B69266}" type="parTrans" cxnId="{1831B19E-78D9-45F7-AB8B-EDAED4EADD47}">
      <dgm:prSet/>
      <dgm:spPr/>
      <dgm:t>
        <a:bodyPr/>
        <a:lstStyle/>
        <a:p>
          <a:endParaRPr lang="en-US"/>
        </a:p>
      </dgm:t>
    </dgm:pt>
    <dgm:pt modelId="{81C45752-BB51-4141-8638-2BF35C3BB5A5}">
      <dgm:prSet custT="1"/>
      <dgm:spPr/>
      <dgm:t>
        <a:bodyPr/>
        <a:lstStyle/>
        <a:p>
          <a:r>
            <a:rPr lang="en-GB" sz="1800" dirty="0"/>
            <a:t>Manage memory and storage of DBMS</a:t>
          </a:r>
          <a:endParaRPr lang="en-US" sz="1800" dirty="0"/>
        </a:p>
      </dgm:t>
    </dgm:pt>
    <dgm:pt modelId="{D603BC9B-77C4-4764-B961-B85F3D8F69EC}" type="sibTrans" cxnId="{6B3F8B09-47C6-46CC-AC0C-39BF6047C7CA}">
      <dgm:prSet/>
      <dgm:spPr/>
      <dgm:t>
        <a:bodyPr/>
        <a:lstStyle/>
        <a:p>
          <a:endParaRPr lang="en-US"/>
        </a:p>
      </dgm:t>
    </dgm:pt>
    <dgm:pt modelId="{8C7273B2-83F1-4D99-B111-C798D96328E5}" type="parTrans" cxnId="{6B3F8B09-47C6-46CC-AC0C-39BF6047C7CA}">
      <dgm:prSet/>
      <dgm:spPr/>
      <dgm:t>
        <a:bodyPr/>
        <a:lstStyle/>
        <a:p>
          <a:endParaRPr lang="en-US"/>
        </a:p>
      </dgm:t>
    </dgm:pt>
    <dgm:pt modelId="{A7771FCF-DBA1-474C-9D90-1DA6C71B9192}" type="pres">
      <dgm:prSet presAssocID="{175926C6-7D23-40E5-9DDA-5E727E01D0A1}" presName="root" presStyleCnt="0">
        <dgm:presLayoutVars>
          <dgm:dir/>
          <dgm:resizeHandles val="exact"/>
        </dgm:presLayoutVars>
      </dgm:prSet>
      <dgm:spPr/>
    </dgm:pt>
    <dgm:pt modelId="{A10CD57D-05E4-4EE3-9BB9-16B345C7B77B}" type="pres">
      <dgm:prSet presAssocID="{50AC804A-C3BB-4D9F-AB20-2C056B56B5DD}" presName="compNode" presStyleCnt="0"/>
      <dgm:spPr/>
    </dgm:pt>
    <dgm:pt modelId="{B2140CBD-8069-4C19-B882-A711229AF671}" type="pres">
      <dgm:prSet presAssocID="{50AC804A-C3BB-4D9F-AB20-2C056B56B5D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3F0D5F33-CBF2-49F9-A11B-90210A8B6251}" type="pres">
      <dgm:prSet presAssocID="{50AC804A-C3BB-4D9F-AB20-2C056B56B5DD}" presName="iconSpace" presStyleCnt="0"/>
      <dgm:spPr/>
    </dgm:pt>
    <dgm:pt modelId="{85E3C325-9DCF-47F8-BCC2-1EDE3C63B3E7}" type="pres">
      <dgm:prSet presAssocID="{50AC804A-C3BB-4D9F-AB20-2C056B56B5DD}" presName="parTx" presStyleLbl="revTx" presStyleIdx="0" presStyleCnt="4">
        <dgm:presLayoutVars>
          <dgm:chMax val="0"/>
          <dgm:chPref val="0"/>
        </dgm:presLayoutVars>
      </dgm:prSet>
      <dgm:spPr/>
    </dgm:pt>
    <dgm:pt modelId="{2584A17C-DA6F-40CA-B992-C888B8425F13}" type="pres">
      <dgm:prSet presAssocID="{50AC804A-C3BB-4D9F-AB20-2C056B56B5DD}" presName="txSpace" presStyleCnt="0"/>
      <dgm:spPr/>
    </dgm:pt>
    <dgm:pt modelId="{69AAA42A-DB90-4F08-9AF3-8AACF24BADB4}" type="pres">
      <dgm:prSet presAssocID="{50AC804A-C3BB-4D9F-AB20-2C056B56B5DD}" presName="desTx" presStyleLbl="revTx" presStyleIdx="1" presStyleCnt="4">
        <dgm:presLayoutVars/>
      </dgm:prSet>
      <dgm:spPr/>
    </dgm:pt>
    <dgm:pt modelId="{AA6D9720-C28A-4350-8C16-DCDEDB823C7C}" type="pres">
      <dgm:prSet presAssocID="{46BD4A90-7EBF-4485-9254-8C410C313288}" presName="sibTrans" presStyleCnt="0"/>
      <dgm:spPr/>
    </dgm:pt>
    <dgm:pt modelId="{FED34DAF-3676-44C5-9262-758D54069629}" type="pres">
      <dgm:prSet presAssocID="{62247883-228C-4EB6-BCB2-84DFE9252D70}" presName="compNode" presStyleCnt="0"/>
      <dgm:spPr/>
    </dgm:pt>
    <dgm:pt modelId="{38D859A4-EE22-4696-9F26-881FADE00A8E}" type="pres">
      <dgm:prSet presAssocID="{62247883-228C-4EB6-BCB2-84DFE9252D7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C9B8DA88-4E02-4BC3-9545-BD210AB574DD}" type="pres">
      <dgm:prSet presAssocID="{62247883-228C-4EB6-BCB2-84DFE9252D70}" presName="iconSpace" presStyleCnt="0"/>
      <dgm:spPr/>
    </dgm:pt>
    <dgm:pt modelId="{7CADD745-CD6E-4EB4-AD31-6FD5222C55AB}" type="pres">
      <dgm:prSet presAssocID="{62247883-228C-4EB6-BCB2-84DFE9252D70}" presName="parTx" presStyleLbl="revTx" presStyleIdx="2" presStyleCnt="4">
        <dgm:presLayoutVars>
          <dgm:chMax val="0"/>
          <dgm:chPref val="0"/>
        </dgm:presLayoutVars>
      </dgm:prSet>
      <dgm:spPr/>
    </dgm:pt>
    <dgm:pt modelId="{DDFCE81E-EE96-43D6-ADB4-529765513FEA}" type="pres">
      <dgm:prSet presAssocID="{62247883-228C-4EB6-BCB2-84DFE9252D70}" presName="txSpace" presStyleCnt="0"/>
      <dgm:spPr/>
    </dgm:pt>
    <dgm:pt modelId="{C9922557-3174-49DA-B7EA-F1F335E91E94}" type="pres">
      <dgm:prSet presAssocID="{62247883-228C-4EB6-BCB2-84DFE9252D70}" presName="desTx" presStyleLbl="revTx" presStyleIdx="3" presStyleCnt="4" custScaleY="239357">
        <dgm:presLayoutVars/>
      </dgm:prSet>
      <dgm:spPr/>
    </dgm:pt>
  </dgm:ptLst>
  <dgm:cxnLst>
    <dgm:cxn modelId="{D9AFD100-50C0-4ED9-86D0-E68F48AB7A18}" type="presOf" srcId="{175926C6-7D23-40E5-9DDA-5E727E01D0A1}" destId="{A7771FCF-DBA1-474C-9D90-1DA6C71B9192}" srcOrd="0" destOrd="0" presId="urn:microsoft.com/office/officeart/2018/2/layout/IconLabelDescriptionList"/>
    <dgm:cxn modelId="{081B2E04-CB4B-49A7-9F32-005CFA085A55}" srcId="{62247883-228C-4EB6-BCB2-84DFE9252D70}" destId="{107FF078-C786-42BC-AD76-8E4126A4CE86}" srcOrd="2" destOrd="0" parTransId="{48B15342-4E43-44DB-A6BA-7B3440CD080C}" sibTransId="{2613E9C8-7A52-4D53-B1B7-7251EAB4F0C3}"/>
    <dgm:cxn modelId="{32549605-00A6-478D-957D-24BEEE5C2555}" type="presOf" srcId="{81C45752-BB51-4141-8638-2BF35C3BB5A5}" destId="{C9922557-3174-49DA-B7EA-F1F335E91E94}" srcOrd="0" destOrd="1" presId="urn:microsoft.com/office/officeart/2018/2/layout/IconLabelDescriptionList"/>
    <dgm:cxn modelId="{6B3F8B09-47C6-46CC-AC0C-39BF6047C7CA}" srcId="{30DB7057-4947-4D71-AD22-A47F1916D3F0}" destId="{81C45752-BB51-4141-8638-2BF35C3BB5A5}" srcOrd="0" destOrd="0" parTransId="{8C7273B2-83F1-4D99-B111-C798D96328E5}" sibTransId="{D603BC9B-77C4-4764-B961-B85F3D8F69EC}"/>
    <dgm:cxn modelId="{61FE1E0D-90FE-4482-A42D-BF60E07F7CA4}" type="presOf" srcId="{107FF078-C786-42BC-AD76-8E4126A4CE86}" destId="{C9922557-3174-49DA-B7EA-F1F335E91E94}" srcOrd="0" destOrd="4" presId="urn:microsoft.com/office/officeart/2018/2/layout/IconLabelDescriptionList"/>
    <dgm:cxn modelId="{051A1017-06DD-4E2C-9C8B-51CC6249A648}" srcId="{62247883-228C-4EB6-BCB2-84DFE9252D70}" destId="{30DB7057-4947-4D71-AD22-A47F1916D3F0}" srcOrd="0" destOrd="0" parTransId="{50C90738-502B-4C03-84FB-61651D75F0B9}" sibTransId="{72FCE836-2A15-43C9-983A-DC89F7B46163}"/>
    <dgm:cxn modelId="{B0049F1C-D4AD-486E-80AB-6017B3F4B81D}" srcId="{175926C6-7D23-40E5-9DDA-5E727E01D0A1}" destId="{62247883-228C-4EB6-BCB2-84DFE9252D70}" srcOrd="1" destOrd="0" parTransId="{42E0A349-1877-4A50-BBD8-A8EC50AE6925}" sibTransId="{B2DCF2F6-3D67-4E11-B143-B1CB290324AC}"/>
    <dgm:cxn modelId="{D8140022-7B20-4997-A297-A1EB0A7E1D92}" type="presOf" srcId="{B6F3EDCF-8522-4100-8333-DEF32D644320}" destId="{C9922557-3174-49DA-B7EA-F1F335E91E94}" srcOrd="0" destOrd="5" presId="urn:microsoft.com/office/officeart/2018/2/layout/IconLabelDescriptionList"/>
    <dgm:cxn modelId="{3CD9702E-8022-48B6-8D7B-BF188551CC93}" type="presOf" srcId="{62247883-228C-4EB6-BCB2-84DFE9252D70}" destId="{7CADD745-CD6E-4EB4-AD31-6FD5222C55AB}" srcOrd="0" destOrd="0" presId="urn:microsoft.com/office/officeart/2018/2/layout/IconLabelDescriptionList"/>
    <dgm:cxn modelId="{89D21353-F932-44B0-9229-C1E98F54E5F8}" type="presOf" srcId="{991B5276-D353-45A3-ACF6-AE3596EA5D3F}" destId="{C9922557-3174-49DA-B7EA-F1F335E91E94}" srcOrd="0" destOrd="3" presId="urn:microsoft.com/office/officeart/2018/2/layout/IconLabelDescriptionList"/>
    <dgm:cxn modelId="{1CF52D85-3243-4D7D-8C31-3170736EC917}" type="presOf" srcId="{50AC804A-C3BB-4D9F-AB20-2C056B56B5DD}" destId="{85E3C325-9DCF-47F8-BCC2-1EDE3C63B3E7}" srcOrd="0" destOrd="0" presId="urn:microsoft.com/office/officeart/2018/2/layout/IconLabelDescriptionList"/>
    <dgm:cxn modelId="{1831B19E-78D9-45F7-AB8B-EDAED4EADD47}" srcId="{62247883-228C-4EB6-BCB2-84DFE9252D70}" destId="{F52B6B2C-B53D-437A-BFE1-669807814CDA}" srcOrd="1" destOrd="0" parTransId="{EF099164-64CA-4F55-B5DF-24C128B69266}" sibTransId="{3427D02C-7701-465E-B09C-13EAE353AB44}"/>
    <dgm:cxn modelId="{C57EA2D1-BCA8-49CC-BE87-AE062A9C2333}" srcId="{F52B6B2C-B53D-437A-BFE1-669807814CDA}" destId="{991B5276-D353-45A3-ACF6-AE3596EA5D3F}" srcOrd="0" destOrd="0" parTransId="{65709E74-B521-4334-9D92-9142B6FEE632}" sibTransId="{831EF55B-4B1B-4F7E-9203-4C7968D07B06}"/>
    <dgm:cxn modelId="{5CB345E0-B186-4F46-85E1-806638D10CC1}" srcId="{175926C6-7D23-40E5-9DDA-5E727E01D0A1}" destId="{50AC804A-C3BB-4D9F-AB20-2C056B56B5DD}" srcOrd="0" destOrd="0" parTransId="{32F9AC5C-1465-47A5-9CC1-C35007364E30}" sibTransId="{46BD4A90-7EBF-4485-9254-8C410C313288}"/>
    <dgm:cxn modelId="{363DD6EE-2780-4B08-BE33-302D4F869972}" type="presOf" srcId="{30DB7057-4947-4D71-AD22-A47F1916D3F0}" destId="{C9922557-3174-49DA-B7EA-F1F335E91E94}" srcOrd="0" destOrd="0" presId="urn:microsoft.com/office/officeart/2018/2/layout/IconLabelDescriptionList"/>
    <dgm:cxn modelId="{AFDA66F3-91E0-40B5-9D0E-5BE8869D1CB7}" srcId="{107FF078-C786-42BC-AD76-8E4126A4CE86}" destId="{B6F3EDCF-8522-4100-8333-DEF32D644320}" srcOrd="0" destOrd="0" parTransId="{4D5B2F73-F0FD-40F9-BFE6-5C9117058AED}" sibTransId="{41DCE31C-0F41-447F-B834-57BAB358DB64}"/>
    <dgm:cxn modelId="{7F3631F7-1B31-44B7-8295-DB896A94827E}" type="presOf" srcId="{F52B6B2C-B53D-437A-BFE1-669807814CDA}" destId="{C9922557-3174-49DA-B7EA-F1F335E91E94}" srcOrd="0" destOrd="2" presId="urn:microsoft.com/office/officeart/2018/2/layout/IconLabelDescriptionList"/>
    <dgm:cxn modelId="{385BDA97-01FD-435A-860E-037B65A245AD}" type="presParOf" srcId="{A7771FCF-DBA1-474C-9D90-1DA6C71B9192}" destId="{A10CD57D-05E4-4EE3-9BB9-16B345C7B77B}" srcOrd="0" destOrd="0" presId="urn:microsoft.com/office/officeart/2018/2/layout/IconLabelDescriptionList"/>
    <dgm:cxn modelId="{57F3DB21-178D-4504-92F2-1A8532F65174}" type="presParOf" srcId="{A10CD57D-05E4-4EE3-9BB9-16B345C7B77B}" destId="{B2140CBD-8069-4C19-B882-A711229AF671}" srcOrd="0" destOrd="0" presId="urn:microsoft.com/office/officeart/2018/2/layout/IconLabelDescriptionList"/>
    <dgm:cxn modelId="{791450BD-93FF-48BD-A8B4-D97FEE90C953}" type="presParOf" srcId="{A10CD57D-05E4-4EE3-9BB9-16B345C7B77B}" destId="{3F0D5F33-CBF2-49F9-A11B-90210A8B6251}" srcOrd="1" destOrd="0" presId="urn:microsoft.com/office/officeart/2018/2/layout/IconLabelDescriptionList"/>
    <dgm:cxn modelId="{110AB19E-4F45-43E0-91BA-A71C383F0723}" type="presParOf" srcId="{A10CD57D-05E4-4EE3-9BB9-16B345C7B77B}" destId="{85E3C325-9DCF-47F8-BCC2-1EDE3C63B3E7}" srcOrd="2" destOrd="0" presId="urn:microsoft.com/office/officeart/2018/2/layout/IconLabelDescriptionList"/>
    <dgm:cxn modelId="{F1B63ACB-1CBE-4DFB-B56B-86CFA289E6AB}" type="presParOf" srcId="{A10CD57D-05E4-4EE3-9BB9-16B345C7B77B}" destId="{2584A17C-DA6F-40CA-B992-C888B8425F13}" srcOrd="3" destOrd="0" presId="urn:microsoft.com/office/officeart/2018/2/layout/IconLabelDescriptionList"/>
    <dgm:cxn modelId="{B2B7B794-C975-4B61-AE8F-B36D2B2720BA}" type="presParOf" srcId="{A10CD57D-05E4-4EE3-9BB9-16B345C7B77B}" destId="{69AAA42A-DB90-4F08-9AF3-8AACF24BADB4}" srcOrd="4" destOrd="0" presId="urn:microsoft.com/office/officeart/2018/2/layout/IconLabelDescriptionList"/>
    <dgm:cxn modelId="{354E7704-1B4C-48C7-82CB-C05FF68E8BB5}" type="presParOf" srcId="{A7771FCF-DBA1-474C-9D90-1DA6C71B9192}" destId="{AA6D9720-C28A-4350-8C16-DCDEDB823C7C}" srcOrd="1" destOrd="0" presId="urn:microsoft.com/office/officeart/2018/2/layout/IconLabelDescriptionList"/>
    <dgm:cxn modelId="{0F47517A-E7E4-4D36-8E94-9C61F7B41FC2}" type="presParOf" srcId="{A7771FCF-DBA1-474C-9D90-1DA6C71B9192}" destId="{FED34DAF-3676-44C5-9262-758D54069629}" srcOrd="2" destOrd="0" presId="urn:microsoft.com/office/officeart/2018/2/layout/IconLabelDescriptionList"/>
    <dgm:cxn modelId="{EAC68860-9BFD-4424-8A82-74C587F06683}" type="presParOf" srcId="{FED34DAF-3676-44C5-9262-758D54069629}" destId="{38D859A4-EE22-4696-9F26-881FADE00A8E}" srcOrd="0" destOrd="0" presId="urn:microsoft.com/office/officeart/2018/2/layout/IconLabelDescriptionList"/>
    <dgm:cxn modelId="{4E638380-A650-4438-9299-874330BDBDCB}" type="presParOf" srcId="{FED34DAF-3676-44C5-9262-758D54069629}" destId="{C9B8DA88-4E02-4BC3-9545-BD210AB574DD}" srcOrd="1" destOrd="0" presId="urn:microsoft.com/office/officeart/2018/2/layout/IconLabelDescriptionList"/>
    <dgm:cxn modelId="{4D252EAB-34A2-4ED0-8DBD-0CB714F66BB5}" type="presParOf" srcId="{FED34DAF-3676-44C5-9262-758D54069629}" destId="{7CADD745-CD6E-4EB4-AD31-6FD5222C55AB}" srcOrd="2" destOrd="0" presId="urn:microsoft.com/office/officeart/2018/2/layout/IconLabelDescriptionList"/>
    <dgm:cxn modelId="{D58D14C4-9391-4EAE-B085-4461844CCE5A}" type="presParOf" srcId="{FED34DAF-3676-44C5-9262-758D54069629}" destId="{DDFCE81E-EE96-43D6-ADB4-529765513FEA}" srcOrd="3" destOrd="0" presId="urn:microsoft.com/office/officeart/2018/2/layout/IconLabelDescriptionList"/>
    <dgm:cxn modelId="{B4DDFC50-1830-474D-AFB5-8C9C56ADA083}" type="presParOf" srcId="{FED34DAF-3676-44C5-9262-758D54069629}" destId="{C9922557-3174-49DA-B7EA-F1F335E91E94}"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6B9E1EB-B6E3-4B2D-AE67-2DDA2125B1D3}" type="doc">
      <dgm:prSet loTypeId="urn:microsoft.com/office/officeart/2018/2/layout/IconLabelList" loCatId="icon" qsTypeId="urn:microsoft.com/office/officeart/2005/8/quickstyle/simple4" qsCatId="simple" csTypeId="urn:microsoft.com/office/officeart/2018/5/colors/Iconchunking_neutralbg_accent4_2" csCatId="accent4" phldr="1"/>
      <dgm:spPr/>
      <dgm:t>
        <a:bodyPr/>
        <a:lstStyle/>
        <a:p>
          <a:endParaRPr lang="en-US"/>
        </a:p>
      </dgm:t>
    </dgm:pt>
    <dgm:pt modelId="{28DEF1A3-418B-4A02-B9BA-91B6C68A16DC}">
      <dgm:prSet/>
      <dgm:spPr/>
      <dgm:t>
        <a:bodyPr/>
        <a:lstStyle/>
        <a:p>
          <a:r>
            <a:rPr lang="en-GB"/>
            <a:t>Data Independence</a:t>
          </a:r>
          <a:endParaRPr lang="en-US"/>
        </a:p>
      </dgm:t>
    </dgm:pt>
    <dgm:pt modelId="{FDA676B7-8BE0-42F3-8F7A-1F97D5EF5A99}" type="parTrans" cxnId="{05C99C30-9A6E-46DC-A6C0-3F706DB73DC0}">
      <dgm:prSet/>
      <dgm:spPr/>
      <dgm:t>
        <a:bodyPr/>
        <a:lstStyle/>
        <a:p>
          <a:endParaRPr lang="en-US"/>
        </a:p>
      </dgm:t>
    </dgm:pt>
    <dgm:pt modelId="{656A230B-4151-4DD3-A99D-4F39EA336B1F}" type="sibTrans" cxnId="{05C99C30-9A6E-46DC-A6C0-3F706DB73DC0}">
      <dgm:prSet/>
      <dgm:spPr/>
      <dgm:t>
        <a:bodyPr/>
        <a:lstStyle/>
        <a:p>
          <a:endParaRPr lang="en-US"/>
        </a:p>
      </dgm:t>
    </dgm:pt>
    <dgm:pt modelId="{2109AE73-E094-429C-AED9-C35733F437CD}">
      <dgm:prSet/>
      <dgm:spPr/>
      <dgm:t>
        <a:bodyPr/>
        <a:lstStyle/>
        <a:p>
          <a:r>
            <a:rPr lang="en-GB"/>
            <a:t>Efficient Data Access</a:t>
          </a:r>
          <a:endParaRPr lang="en-US"/>
        </a:p>
      </dgm:t>
    </dgm:pt>
    <dgm:pt modelId="{D8092716-DF83-42B4-8A30-8347F98DBE9C}" type="parTrans" cxnId="{75F07F38-B968-492C-B3A2-96CC510EFE8A}">
      <dgm:prSet/>
      <dgm:spPr/>
      <dgm:t>
        <a:bodyPr/>
        <a:lstStyle/>
        <a:p>
          <a:endParaRPr lang="en-US"/>
        </a:p>
      </dgm:t>
    </dgm:pt>
    <dgm:pt modelId="{F402D0CC-8D8D-48AB-B8ED-AE90FE5E050B}" type="sibTrans" cxnId="{75F07F38-B968-492C-B3A2-96CC510EFE8A}">
      <dgm:prSet/>
      <dgm:spPr/>
      <dgm:t>
        <a:bodyPr/>
        <a:lstStyle/>
        <a:p>
          <a:endParaRPr lang="en-US"/>
        </a:p>
      </dgm:t>
    </dgm:pt>
    <dgm:pt modelId="{E7E8E9CD-D856-4740-B07A-7AECB16A13B9}">
      <dgm:prSet/>
      <dgm:spPr/>
      <dgm:t>
        <a:bodyPr/>
        <a:lstStyle/>
        <a:p>
          <a:r>
            <a:rPr lang="en-GB"/>
            <a:t>Data Integrity and Security</a:t>
          </a:r>
          <a:endParaRPr lang="en-US"/>
        </a:p>
      </dgm:t>
    </dgm:pt>
    <dgm:pt modelId="{8E46D27A-9023-4B97-AC4A-811153A1E994}" type="parTrans" cxnId="{BB17EA03-063E-4B50-9210-3E28CF133439}">
      <dgm:prSet/>
      <dgm:spPr/>
      <dgm:t>
        <a:bodyPr/>
        <a:lstStyle/>
        <a:p>
          <a:endParaRPr lang="en-US"/>
        </a:p>
      </dgm:t>
    </dgm:pt>
    <dgm:pt modelId="{157E051B-8FE1-4BE5-87F6-A3926E140369}" type="sibTrans" cxnId="{BB17EA03-063E-4B50-9210-3E28CF133439}">
      <dgm:prSet/>
      <dgm:spPr/>
      <dgm:t>
        <a:bodyPr/>
        <a:lstStyle/>
        <a:p>
          <a:endParaRPr lang="en-US"/>
        </a:p>
      </dgm:t>
    </dgm:pt>
    <dgm:pt modelId="{85D43132-07BA-4078-A689-F302E4E8B275}">
      <dgm:prSet/>
      <dgm:spPr/>
      <dgm:t>
        <a:bodyPr/>
        <a:lstStyle/>
        <a:p>
          <a:r>
            <a:rPr lang="en-GB"/>
            <a:t>Data Administration</a:t>
          </a:r>
          <a:endParaRPr lang="en-US"/>
        </a:p>
      </dgm:t>
    </dgm:pt>
    <dgm:pt modelId="{E75A4E83-9F0F-4A3E-AEEA-4AEB9817F5C7}" type="parTrans" cxnId="{1AAE9D10-6234-4C39-9CF8-7BD181514DC5}">
      <dgm:prSet/>
      <dgm:spPr/>
      <dgm:t>
        <a:bodyPr/>
        <a:lstStyle/>
        <a:p>
          <a:endParaRPr lang="en-US"/>
        </a:p>
      </dgm:t>
    </dgm:pt>
    <dgm:pt modelId="{D84505E0-04C7-4CBE-B560-E3E8B1C293ED}" type="sibTrans" cxnId="{1AAE9D10-6234-4C39-9CF8-7BD181514DC5}">
      <dgm:prSet/>
      <dgm:spPr/>
      <dgm:t>
        <a:bodyPr/>
        <a:lstStyle/>
        <a:p>
          <a:endParaRPr lang="en-US"/>
        </a:p>
      </dgm:t>
    </dgm:pt>
    <dgm:pt modelId="{B6B8580F-23B7-4906-8AC4-CDD7FD51972B}">
      <dgm:prSet/>
      <dgm:spPr/>
      <dgm:t>
        <a:bodyPr/>
        <a:lstStyle/>
        <a:p>
          <a:r>
            <a:rPr lang="en-GB"/>
            <a:t>Concurrent Access and Crash Recovery</a:t>
          </a:r>
          <a:endParaRPr lang="en-US"/>
        </a:p>
      </dgm:t>
    </dgm:pt>
    <dgm:pt modelId="{C53C8468-B1AB-479F-946D-6D056D33DA6A}" type="parTrans" cxnId="{B62DD96E-9792-4C9C-8B35-86241B1D1600}">
      <dgm:prSet/>
      <dgm:spPr/>
      <dgm:t>
        <a:bodyPr/>
        <a:lstStyle/>
        <a:p>
          <a:endParaRPr lang="en-US"/>
        </a:p>
      </dgm:t>
    </dgm:pt>
    <dgm:pt modelId="{839CE77C-197E-4097-861E-29BD5FCFA0A5}" type="sibTrans" cxnId="{B62DD96E-9792-4C9C-8B35-86241B1D1600}">
      <dgm:prSet/>
      <dgm:spPr/>
      <dgm:t>
        <a:bodyPr/>
        <a:lstStyle/>
        <a:p>
          <a:endParaRPr lang="en-US"/>
        </a:p>
      </dgm:t>
    </dgm:pt>
    <dgm:pt modelId="{9663749F-9E57-4E69-AE5D-CB93EB748B59}">
      <dgm:prSet/>
      <dgm:spPr/>
      <dgm:t>
        <a:bodyPr/>
        <a:lstStyle/>
        <a:p>
          <a:r>
            <a:rPr lang="en-GB"/>
            <a:t>Reduced Application Development Time</a:t>
          </a:r>
          <a:endParaRPr lang="en-US"/>
        </a:p>
      </dgm:t>
    </dgm:pt>
    <dgm:pt modelId="{3A58FCF3-2EB2-471D-9658-394F94F0C969}" type="parTrans" cxnId="{FD321EB4-BBC9-490C-BF4C-1B6CF5D999F9}">
      <dgm:prSet/>
      <dgm:spPr/>
      <dgm:t>
        <a:bodyPr/>
        <a:lstStyle/>
        <a:p>
          <a:endParaRPr lang="en-US"/>
        </a:p>
      </dgm:t>
    </dgm:pt>
    <dgm:pt modelId="{78ACA92C-5925-419B-8D17-766604362067}" type="sibTrans" cxnId="{FD321EB4-BBC9-490C-BF4C-1B6CF5D999F9}">
      <dgm:prSet/>
      <dgm:spPr/>
      <dgm:t>
        <a:bodyPr/>
        <a:lstStyle/>
        <a:p>
          <a:endParaRPr lang="en-US"/>
        </a:p>
      </dgm:t>
    </dgm:pt>
    <dgm:pt modelId="{DB9FF3C0-F794-419A-9BB7-1F313CB39F9E}" type="pres">
      <dgm:prSet presAssocID="{96B9E1EB-B6E3-4B2D-AE67-2DDA2125B1D3}" presName="root" presStyleCnt="0">
        <dgm:presLayoutVars>
          <dgm:dir/>
          <dgm:resizeHandles val="exact"/>
        </dgm:presLayoutVars>
      </dgm:prSet>
      <dgm:spPr/>
    </dgm:pt>
    <dgm:pt modelId="{F2501CD2-2903-4EF7-A799-84C357C19785}" type="pres">
      <dgm:prSet presAssocID="{28DEF1A3-418B-4A02-B9BA-91B6C68A16DC}" presName="compNode" presStyleCnt="0"/>
      <dgm:spPr/>
    </dgm:pt>
    <dgm:pt modelId="{891B3EBB-3B61-440D-AA70-77BEBD684168}" type="pres">
      <dgm:prSet presAssocID="{28DEF1A3-418B-4A02-B9BA-91B6C68A16DC}"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4EA65A7D-7ABF-44C7-8411-E6DD2E9DCDF6}" type="pres">
      <dgm:prSet presAssocID="{28DEF1A3-418B-4A02-B9BA-91B6C68A16DC}" presName="spaceRect" presStyleCnt="0"/>
      <dgm:spPr/>
    </dgm:pt>
    <dgm:pt modelId="{0591AD42-9679-40FB-865E-3A5FF757B4E8}" type="pres">
      <dgm:prSet presAssocID="{28DEF1A3-418B-4A02-B9BA-91B6C68A16DC}" presName="textRect" presStyleLbl="revTx" presStyleIdx="0" presStyleCnt="6">
        <dgm:presLayoutVars>
          <dgm:chMax val="1"/>
          <dgm:chPref val="1"/>
        </dgm:presLayoutVars>
      </dgm:prSet>
      <dgm:spPr/>
    </dgm:pt>
    <dgm:pt modelId="{5863CC11-8745-4B4C-82E2-6126106C1AE4}" type="pres">
      <dgm:prSet presAssocID="{656A230B-4151-4DD3-A99D-4F39EA336B1F}" presName="sibTrans" presStyleCnt="0"/>
      <dgm:spPr/>
    </dgm:pt>
    <dgm:pt modelId="{8286ACDE-EF6E-46AF-8C56-17C00A3B923C}" type="pres">
      <dgm:prSet presAssocID="{2109AE73-E094-429C-AED9-C35733F437CD}" presName="compNode" presStyleCnt="0"/>
      <dgm:spPr/>
    </dgm:pt>
    <dgm:pt modelId="{6FD7D086-41F5-4600-BF54-AB6F6953AAD8}" type="pres">
      <dgm:prSet presAssocID="{2109AE73-E094-429C-AED9-C35733F437CD}"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14CD5845-202B-4030-A1DA-2DBD312DF02B}" type="pres">
      <dgm:prSet presAssocID="{2109AE73-E094-429C-AED9-C35733F437CD}" presName="spaceRect" presStyleCnt="0"/>
      <dgm:spPr/>
    </dgm:pt>
    <dgm:pt modelId="{4A028F65-2859-4B71-B673-AF72CF829C66}" type="pres">
      <dgm:prSet presAssocID="{2109AE73-E094-429C-AED9-C35733F437CD}" presName="textRect" presStyleLbl="revTx" presStyleIdx="1" presStyleCnt="6">
        <dgm:presLayoutVars>
          <dgm:chMax val="1"/>
          <dgm:chPref val="1"/>
        </dgm:presLayoutVars>
      </dgm:prSet>
      <dgm:spPr/>
    </dgm:pt>
    <dgm:pt modelId="{8CB30EEA-2627-4A73-AFCF-BC08B02A1B62}" type="pres">
      <dgm:prSet presAssocID="{F402D0CC-8D8D-48AB-B8ED-AE90FE5E050B}" presName="sibTrans" presStyleCnt="0"/>
      <dgm:spPr/>
    </dgm:pt>
    <dgm:pt modelId="{88C3ED31-7C61-4526-8710-A0A6A3BEC9FB}" type="pres">
      <dgm:prSet presAssocID="{E7E8E9CD-D856-4740-B07A-7AECB16A13B9}" presName="compNode" presStyleCnt="0"/>
      <dgm:spPr/>
    </dgm:pt>
    <dgm:pt modelId="{984E943D-C865-4EDC-9367-87EE7A7A68A2}" type="pres">
      <dgm:prSet presAssocID="{E7E8E9CD-D856-4740-B07A-7AECB16A13B9}"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D195898D-5524-428A-AE96-91AE99F638AD}" type="pres">
      <dgm:prSet presAssocID="{E7E8E9CD-D856-4740-B07A-7AECB16A13B9}" presName="spaceRect" presStyleCnt="0"/>
      <dgm:spPr/>
    </dgm:pt>
    <dgm:pt modelId="{81681696-B878-410F-836D-463166447D45}" type="pres">
      <dgm:prSet presAssocID="{E7E8E9CD-D856-4740-B07A-7AECB16A13B9}" presName="textRect" presStyleLbl="revTx" presStyleIdx="2" presStyleCnt="6">
        <dgm:presLayoutVars>
          <dgm:chMax val="1"/>
          <dgm:chPref val="1"/>
        </dgm:presLayoutVars>
      </dgm:prSet>
      <dgm:spPr/>
    </dgm:pt>
    <dgm:pt modelId="{1BA09139-BEC6-4B11-B1F7-52B9B03C2421}" type="pres">
      <dgm:prSet presAssocID="{157E051B-8FE1-4BE5-87F6-A3926E140369}" presName="sibTrans" presStyleCnt="0"/>
      <dgm:spPr/>
    </dgm:pt>
    <dgm:pt modelId="{DF488339-6BE6-483D-AC35-18CAA7D8B01E}" type="pres">
      <dgm:prSet presAssocID="{85D43132-07BA-4078-A689-F302E4E8B275}" presName="compNode" presStyleCnt="0"/>
      <dgm:spPr/>
    </dgm:pt>
    <dgm:pt modelId="{CB52CDBE-E9C6-4CE9-B7AF-A9C08652B49D}" type="pres">
      <dgm:prSet presAssocID="{85D43132-07BA-4078-A689-F302E4E8B275}"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omputer"/>
        </a:ext>
      </dgm:extLst>
    </dgm:pt>
    <dgm:pt modelId="{44706F85-01CE-47F8-B664-723080ED1E07}" type="pres">
      <dgm:prSet presAssocID="{85D43132-07BA-4078-A689-F302E4E8B275}" presName="spaceRect" presStyleCnt="0"/>
      <dgm:spPr/>
    </dgm:pt>
    <dgm:pt modelId="{CB276D4F-652A-4327-A9F6-C23697A99890}" type="pres">
      <dgm:prSet presAssocID="{85D43132-07BA-4078-A689-F302E4E8B275}" presName="textRect" presStyleLbl="revTx" presStyleIdx="3" presStyleCnt="6">
        <dgm:presLayoutVars>
          <dgm:chMax val="1"/>
          <dgm:chPref val="1"/>
        </dgm:presLayoutVars>
      </dgm:prSet>
      <dgm:spPr/>
    </dgm:pt>
    <dgm:pt modelId="{8AEDF905-197F-4917-AEEC-F8FABBA3A844}" type="pres">
      <dgm:prSet presAssocID="{D84505E0-04C7-4CBE-B560-E3E8B1C293ED}" presName="sibTrans" presStyleCnt="0"/>
      <dgm:spPr/>
    </dgm:pt>
    <dgm:pt modelId="{DE11B86D-0A93-43BE-81D9-5D7B0E0316A2}" type="pres">
      <dgm:prSet presAssocID="{B6B8580F-23B7-4906-8AC4-CDD7FD51972B}" presName="compNode" presStyleCnt="0"/>
      <dgm:spPr/>
    </dgm:pt>
    <dgm:pt modelId="{4B728A2C-08C5-43A9-9A32-768198C29BFD}" type="pres">
      <dgm:prSet presAssocID="{B6B8580F-23B7-4906-8AC4-CDD7FD51972B}"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Medical"/>
        </a:ext>
      </dgm:extLst>
    </dgm:pt>
    <dgm:pt modelId="{CD1AB170-4061-42F6-8E1D-B01A1EC95142}" type="pres">
      <dgm:prSet presAssocID="{B6B8580F-23B7-4906-8AC4-CDD7FD51972B}" presName="spaceRect" presStyleCnt="0"/>
      <dgm:spPr/>
    </dgm:pt>
    <dgm:pt modelId="{824D47F5-1594-42B1-9A70-B1060DDCE554}" type="pres">
      <dgm:prSet presAssocID="{B6B8580F-23B7-4906-8AC4-CDD7FD51972B}" presName="textRect" presStyleLbl="revTx" presStyleIdx="4" presStyleCnt="6">
        <dgm:presLayoutVars>
          <dgm:chMax val="1"/>
          <dgm:chPref val="1"/>
        </dgm:presLayoutVars>
      </dgm:prSet>
      <dgm:spPr/>
    </dgm:pt>
    <dgm:pt modelId="{D11EFA3D-488D-4318-8751-CE4C4AB063AE}" type="pres">
      <dgm:prSet presAssocID="{839CE77C-197E-4097-861E-29BD5FCFA0A5}" presName="sibTrans" presStyleCnt="0"/>
      <dgm:spPr/>
    </dgm:pt>
    <dgm:pt modelId="{1A505A79-8B29-4FB5-A1C4-5317FD94BDA5}" type="pres">
      <dgm:prSet presAssocID="{9663749F-9E57-4E69-AE5D-CB93EB748B59}" presName="compNode" presStyleCnt="0"/>
      <dgm:spPr/>
    </dgm:pt>
    <dgm:pt modelId="{66248007-1701-4F7F-BCE2-6BBEB6CBEF4C}" type="pres">
      <dgm:prSet presAssocID="{9663749F-9E57-4E69-AE5D-CB93EB748B59}"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Clock"/>
        </a:ext>
      </dgm:extLst>
    </dgm:pt>
    <dgm:pt modelId="{BBCA7DE6-AB89-4D56-8471-1C60F03C3FE6}" type="pres">
      <dgm:prSet presAssocID="{9663749F-9E57-4E69-AE5D-CB93EB748B59}" presName="spaceRect" presStyleCnt="0"/>
      <dgm:spPr/>
    </dgm:pt>
    <dgm:pt modelId="{6D3F55F5-076F-49E5-81CE-A9048494FABD}" type="pres">
      <dgm:prSet presAssocID="{9663749F-9E57-4E69-AE5D-CB93EB748B59}" presName="textRect" presStyleLbl="revTx" presStyleIdx="5" presStyleCnt="6">
        <dgm:presLayoutVars>
          <dgm:chMax val="1"/>
          <dgm:chPref val="1"/>
        </dgm:presLayoutVars>
      </dgm:prSet>
      <dgm:spPr/>
    </dgm:pt>
  </dgm:ptLst>
  <dgm:cxnLst>
    <dgm:cxn modelId="{BB17EA03-063E-4B50-9210-3E28CF133439}" srcId="{96B9E1EB-B6E3-4B2D-AE67-2DDA2125B1D3}" destId="{E7E8E9CD-D856-4740-B07A-7AECB16A13B9}" srcOrd="2" destOrd="0" parTransId="{8E46D27A-9023-4B97-AC4A-811153A1E994}" sibTransId="{157E051B-8FE1-4BE5-87F6-A3926E140369}"/>
    <dgm:cxn modelId="{8EFEF60C-1F94-4DE0-B4CA-3FF98BE296AD}" type="presOf" srcId="{9663749F-9E57-4E69-AE5D-CB93EB748B59}" destId="{6D3F55F5-076F-49E5-81CE-A9048494FABD}" srcOrd="0" destOrd="0" presId="urn:microsoft.com/office/officeart/2018/2/layout/IconLabelList"/>
    <dgm:cxn modelId="{1AAE9D10-6234-4C39-9CF8-7BD181514DC5}" srcId="{96B9E1EB-B6E3-4B2D-AE67-2DDA2125B1D3}" destId="{85D43132-07BA-4078-A689-F302E4E8B275}" srcOrd="3" destOrd="0" parTransId="{E75A4E83-9F0F-4A3E-AEEA-4AEB9817F5C7}" sibTransId="{D84505E0-04C7-4CBE-B560-E3E8B1C293ED}"/>
    <dgm:cxn modelId="{04EAAA16-8C23-4011-8E7D-87AB09FBC7B7}" type="presOf" srcId="{2109AE73-E094-429C-AED9-C35733F437CD}" destId="{4A028F65-2859-4B71-B673-AF72CF829C66}" srcOrd="0" destOrd="0" presId="urn:microsoft.com/office/officeart/2018/2/layout/IconLabelList"/>
    <dgm:cxn modelId="{2951DA16-1DE5-49A2-9128-F71E29EAC050}" type="presOf" srcId="{96B9E1EB-B6E3-4B2D-AE67-2DDA2125B1D3}" destId="{DB9FF3C0-F794-419A-9BB7-1F313CB39F9E}" srcOrd="0" destOrd="0" presId="urn:microsoft.com/office/officeart/2018/2/layout/IconLabelList"/>
    <dgm:cxn modelId="{B3C14C26-C6D6-47CC-9D37-51D24FFDBB3F}" type="presOf" srcId="{B6B8580F-23B7-4906-8AC4-CDD7FD51972B}" destId="{824D47F5-1594-42B1-9A70-B1060DDCE554}" srcOrd="0" destOrd="0" presId="urn:microsoft.com/office/officeart/2018/2/layout/IconLabelList"/>
    <dgm:cxn modelId="{AA8C3328-6DB4-4DA4-8F48-605B11A64D0B}" type="presOf" srcId="{28DEF1A3-418B-4A02-B9BA-91B6C68A16DC}" destId="{0591AD42-9679-40FB-865E-3A5FF757B4E8}" srcOrd="0" destOrd="0" presId="urn:microsoft.com/office/officeart/2018/2/layout/IconLabelList"/>
    <dgm:cxn modelId="{05C99C30-9A6E-46DC-A6C0-3F706DB73DC0}" srcId="{96B9E1EB-B6E3-4B2D-AE67-2DDA2125B1D3}" destId="{28DEF1A3-418B-4A02-B9BA-91B6C68A16DC}" srcOrd="0" destOrd="0" parTransId="{FDA676B7-8BE0-42F3-8F7A-1F97D5EF5A99}" sibTransId="{656A230B-4151-4DD3-A99D-4F39EA336B1F}"/>
    <dgm:cxn modelId="{75F07F38-B968-492C-B3A2-96CC510EFE8A}" srcId="{96B9E1EB-B6E3-4B2D-AE67-2DDA2125B1D3}" destId="{2109AE73-E094-429C-AED9-C35733F437CD}" srcOrd="1" destOrd="0" parTransId="{D8092716-DF83-42B4-8A30-8347F98DBE9C}" sibTransId="{F402D0CC-8D8D-48AB-B8ED-AE90FE5E050B}"/>
    <dgm:cxn modelId="{895E5441-13F2-4233-B1EB-09F53352E043}" type="presOf" srcId="{E7E8E9CD-D856-4740-B07A-7AECB16A13B9}" destId="{81681696-B878-410F-836D-463166447D45}" srcOrd="0" destOrd="0" presId="urn:microsoft.com/office/officeart/2018/2/layout/IconLabelList"/>
    <dgm:cxn modelId="{B62DD96E-9792-4C9C-8B35-86241B1D1600}" srcId="{96B9E1EB-B6E3-4B2D-AE67-2DDA2125B1D3}" destId="{B6B8580F-23B7-4906-8AC4-CDD7FD51972B}" srcOrd="4" destOrd="0" parTransId="{C53C8468-B1AB-479F-946D-6D056D33DA6A}" sibTransId="{839CE77C-197E-4097-861E-29BD5FCFA0A5}"/>
    <dgm:cxn modelId="{FD321EB4-BBC9-490C-BF4C-1B6CF5D999F9}" srcId="{96B9E1EB-B6E3-4B2D-AE67-2DDA2125B1D3}" destId="{9663749F-9E57-4E69-AE5D-CB93EB748B59}" srcOrd="5" destOrd="0" parTransId="{3A58FCF3-2EB2-471D-9658-394F94F0C969}" sibTransId="{78ACA92C-5925-419B-8D17-766604362067}"/>
    <dgm:cxn modelId="{00E0F7F0-AD9F-4367-8F82-12A472A6674F}" type="presOf" srcId="{85D43132-07BA-4078-A689-F302E4E8B275}" destId="{CB276D4F-652A-4327-A9F6-C23697A99890}" srcOrd="0" destOrd="0" presId="urn:microsoft.com/office/officeart/2018/2/layout/IconLabelList"/>
    <dgm:cxn modelId="{4FC56C02-4C02-4C31-8DDD-75183DDC04E3}" type="presParOf" srcId="{DB9FF3C0-F794-419A-9BB7-1F313CB39F9E}" destId="{F2501CD2-2903-4EF7-A799-84C357C19785}" srcOrd="0" destOrd="0" presId="urn:microsoft.com/office/officeart/2018/2/layout/IconLabelList"/>
    <dgm:cxn modelId="{263E1D63-9F70-4530-85DC-08D36F61FA5C}" type="presParOf" srcId="{F2501CD2-2903-4EF7-A799-84C357C19785}" destId="{891B3EBB-3B61-440D-AA70-77BEBD684168}" srcOrd="0" destOrd="0" presId="urn:microsoft.com/office/officeart/2018/2/layout/IconLabelList"/>
    <dgm:cxn modelId="{7BBCDC21-CD44-4C29-82D6-0FCCAF13B2B4}" type="presParOf" srcId="{F2501CD2-2903-4EF7-A799-84C357C19785}" destId="{4EA65A7D-7ABF-44C7-8411-E6DD2E9DCDF6}" srcOrd="1" destOrd="0" presId="urn:microsoft.com/office/officeart/2018/2/layout/IconLabelList"/>
    <dgm:cxn modelId="{E42551F6-1D45-4B57-869D-998263AFE177}" type="presParOf" srcId="{F2501CD2-2903-4EF7-A799-84C357C19785}" destId="{0591AD42-9679-40FB-865E-3A5FF757B4E8}" srcOrd="2" destOrd="0" presId="urn:microsoft.com/office/officeart/2018/2/layout/IconLabelList"/>
    <dgm:cxn modelId="{B6662FB9-590A-409B-91BB-837E4B599D60}" type="presParOf" srcId="{DB9FF3C0-F794-419A-9BB7-1F313CB39F9E}" destId="{5863CC11-8745-4B4C-82E2-6126106C1AE4}" srcOrd="1" destOrd="0" presId="urn:microsoft.com/office/officeart/2018/2/layout/IconLabelList"/>
    <dgm:cxn modelId="{17E9D0D3-1F7B-4574-8B64-377488D2625F}" type="presParOf" srcId="{DB9FF3C0-F794-419A-9BB7-1F313CB39F9E}" destId="{8286ACDE-EF6E-46AF-8C56-17C00A3B923C}" srcOrd="2" destOrd="0" presId="urn:microsoft.com/office/officeart/2018/2/layout/IconLabelList"/>
    <dgm:cxn modelId="{FE25D4AD-9F80-4E83-9793-E9FC27F9388A}" type="presParOf" srcId="{8286ACDE-EF6E-46AF-8C56-17C00A3B923C}" destId="{6FD7D086-41F5-4600-BF54-AB6F6953AAD8}" srcOrd="0" destOrd="0" presId="urn:microsoft.com/office/officeart/2018/2/layout/IconLabelList"/>
    <dgm:cxn modelId="{4CCE7631-151F-4F80-AAE1-8EB059075DA1}" type="presParOf" srcId="{8286ACDE-EF6E-46AF-8C56-17C00A3B923C}" destId="{14CD5845-202B-4030-A1DA-2DBD312DF02B}" srcOrd="1" destOrd="0" presId="urn:microsoft.com/office/officeart/2018/2/layout/IconLabelList"/>
    <dgm:cxn modelId="{79B6EB33-F49E-4273-A5E5-5B35A41E1027}" type="presParOf" srcId="{8286ACDE-EF6E-46AF-8C56-17C00A3B923C}" destId="{4A028F65-2859-4B71-B673-AF72CF829C66}" srcOrd="2" destOrd="0" presId="urn:microsoft.com/office/officeart/2018/2/layout/IconLabelList"/>
    <dgm:cxn modelId="{F8B36864-E6EF-47B7-955D-2DD35A25239B}" type="presParOf" srcId="{DB9FF3C0-F794-419A-9BB7-1F313CB39F9E}" destId="{8CB30EEA-2627-4A73-AFCF-BC08B02A1B62}" srcOrd="3" destOrd="0" presId="urn:microsoft.com/office/officeart/2018/2/layout/IconLabelList"/>
    <dgm:cxn modelId="{CB6E82F9-0F86-4F26-9237-EEDD63682D8B}" type="presParOf" srcId="{DB9FF3C0-F794-419A-9BB7-1F313CB39F9E}" destId="{88C3ED31-7C61-4526-8710-A0A6A3BEC9FB}" srcOrd="4" destOrd="0" presId="urn:microsoft.com/office/officeart/2018/2/layout/IconLabelList"/>
    <dgm:cxn modelId="{82B201F9-A317-429B-8FFB-1E510A1C545B}" type="presParOf" srcId="{88C3ED31-7C61-4526-8710-A0A6A3BEC9FB}" destId="{984E943D-C865-4EDC-9367-87EE7A7A68A2}" srcOrd="0" destOrd="0" presId="urn:microsoft.com/office/officeart/2018/2/layout/IconLabelList"/>
    <dgm:cxn modelId="{E67415E2-60A2-4B58-9274-EC401752BF0C}" type="presParOf" srcId="{88C3ED31-7C61-4526-8710-A0A6A3BEC9FB}" destId="{D195898D-5524-428A-AE96-91AE99F638AD}" srcOrd="1" destOrd="0" presId="urn:microsoft.com/office/officeart/2018/2/layout/IconLabelList"/>
    <dgm:cxn modelId="{BB1F2ED7-C62F-4B90-AF46-ED1E71844B35}" type="presParOf" srcId="{88C3ED31-7C61-4526-8710-A0A6A3BEC9FB}" destId="{81681696-B878-410F-836D-463166447D45}" srcOrd="2" destOrd="0" presId="urn:microsoft.com/office/officeart/2018/2/layout/IconLabelList"/>
    <dgm:cxn modelId="{D03A6CB4-B217-464D-B4DF-C1D151E97669}" type="presParOf" srcId="{DB9FF3C0-F794-419A-9BB7-1F313CB39F9E}" destId="{1BA09139-BEC6-4B11-B1F7-52B9B03C2421}" srcOrd="5" destOrd="0" presId="urn:microsoft.com/office/officeart/2018/2/layout/IconLabelList"/>
    <dgm:cxn modelId="{A59B3A0D-CAD9-4D2B-8FE8-AA9AF344EED6}" type="presParOf" srcId="{DB9FF3C0-F794-419A-9BB7-1F313CB39F9E}" destId="{DF488339-6BE6-483D-AC35-18CAA7D8B01E}" srcOrd="6" destOrd="0" presId="urn:microsoft.com/office/officeart/2018/2/layout/IconLabelList"/>
    <dgm:cxn modelId="{49F38230-1D25-4619-8A1E-8D3608CF1FDD}" type="presParOf" srcId="{DF488339-6BE6-483D-AC35-18CAA7D8B01E}" destId="{CB52CDBE-E9C6-4CE9-B7AF-A9C08652B49D}" srcOrd="0" destOrd="0" presId="urn:microsoft.com/office/officeart/2018/2/layout/IconLabelList"/>
    <dgm:cxn modelId="{C8E12D11-4ACD-43B9-991B-B9CB09A4B4A9}" type="presParOf" srcId="{DF488339-6BE6-483D-AC35-18CAA7D8B01E}" destId="{44706F85-01CE-47F8-B664-723080ED1E07}" srcOrd="1" destOrd="0" presId="urn:microsoft.com/office/officeart/2018/2/layout/IconLabelList"/>
    <dgm:cxn modelId="{36A9D156-8AB9-47F5-8B6E-AD3F4032AB85}" type="presParOf" srcId="{DF488339-6BE6-483D-AC35-18CAA7D8B01E}" destId="{CB276D4F-652A-4327-A9F6-C23697A99890}" srcOrd="2" destOrd="0" presId="urn:microsoft.com/office/officeart/2018/2/layout/IconLabelList"/>
    <dgm:cxn modelId="{3CB22F51-44C8-40A6-9E5F-5D66780FE598}" type="presParOf" srcId="{DB9FF3C0-F794-419A-9BB7-1F313CB39F9E}" destId="{8AEDF905-197F-4917-AEEC-F8FABBA3A844}" srcOrd="7" destOrd="0" presId="urn:microsoft.com/office/officeart/2018/2/layout/IconLabelList"/>
    <dgm:cxn modelId="{CDBEA339-37FD-4714-B8B2-4110CBBBAF70}" type="presParOf" srcId="{DB9FF3C0-F794-419A-9BB7-1F313CB39F9E}" destId="{DE11B86D-0A93-43BE-81D9-5D7B0E0316A2}" srcOrd="8" destOrd="0" presId="urn:microsoft.com/office/officeart/2018/2/layout/IconLabelList"/>
    <dgm:cxn modelId="{39592AC0-372C-4F4E-88CF-9A56D6ACDC4B}" type="presParOf" srcId="{DE11B86D-0A93-43BE-81D9-5D7B0E0316A2}" destId="{4B728A2C-08C5-43A9-9A32-768198C29BFD}" srcOrd="0" destOrd="0" presId="urn:microsoft.com/office/officeart/2018/2/layout/IconLabelList"/>
    <dgm:cxn modelId="{474885E4-134A-4EAB-8B1F-D7D66FCEE9CE}" type="presParOf" srcId="{DE11B86D-0A93-43BE-81D9-5D7B0E0316A2}" destId="{CD1AB170-4061-42F6-8E1D-B01A1EC95142}" srcOrd="1" destOrd="0" presId="urn:microsoft.com/office/officeart/2018/2/layout/IconLabelList"/>
    <dgm:cxn modelId="{B939B283-DAB6-4C93-B632-5F8C11A89C53}" type="presParOf" srcId="{DE11B86D-0A93-43BE-81D9-5D7B0E0316A2}" destId="{824D47F5-1594-42B1-9A70-B1060DDCE554}" srcOrd="2" destOrd="0" presId="urn:microsoft.com/office/officeart/2018/2/layout/IconLabelList"/>
    <dgm:cxn modelId="{DD2E2D33-7596-43F8-B7D2-94B88F497411}" type="presParOf" srcId="{DB9FF3C0-F794-419A-9BB7-1F313CB39F9E}" destId="{D11EFA3D-488D-4318-8751-CE4C4AB063AE}" srcOrd="9" destOrd="0" presId="urn:microsoft.com/office/officeart/2018/2/layout/IconLabelList"/>
    <dgm:cxn modelId="{2C843F24-DD94-4662-9AF1-DAF4744AF7A5}" type="presParOf" srcId="{DB9FF3C0-F794-419A-9BB7-1F313CB39F9E}" destId="{1A505A79-8B29-4FB5-A1C4-5317FD94BDA5}" srcOrd="10" destOrd="0" presId="urn:microsoft.com/office/officeart/2018/2/layout/IconLabelList"/>
    <dgm:cxn modelId="{2055C050-1B81-4D1C-8A69-CE62DA46E393}" type="presParOf" srcId="{1A505A79-8B29-4FB5-A1C4-5317FD94BDA5}" destId="{66248007-1701-4F7F-BCE2-6BBEB6CBEF4C}" srcOrd="0" destOrd="0" presId="urn:microsoft.com/office/officeart/2018/2/layout/IconLabelList"/>
    <dgm:cxn modelId="{8F2F089D-1408-45F5-9B1D-FCB6A38C06BE}" type="presParOf" srcId="{1A505A79-8B29-4FB5-A1C4-5317FD94BDA5}" destId="{BBCA7DE6-AB89-4D56-8471-1C60F03C3FE6}" srcOrd="1" destOrd="0" presId="urn:microsoft.com/office/officeart/2018/2/layout/IconLabelList"/>
    <dgm:cxn modelId="{074F10D5-A314-469C-B6F2-2CCB8AA4DEB8}" type="presParOf" srcId="{1A505A79-8B29-4FB5-A1C4-5317FD94BDA5}" destId="{6D3F55F5-076F-49E5-81CE-A9048494FABD}"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A94E2C2-2A30-4505-87C3-4537AE1C80A8}" type="doc">
      <dgm:prSet loTypeId="urn:microsoft.com/office/officeart/2005/8/layout/vList5" loCatId="list" qsTypeId="urn:microsoft.com/office/officeart/2005/8/quickstyle/simple5" qsCatId="simple" csTypeId="urn:microsoft.com/office/officeart/2005/8/colors/colorful2" csCatId="colorful"/>
      <dgm:spPr/>
      <dgm:t>
        <a:bodyPr/>
        <a:lstStyle/>
        <a:p>
          <a:endParaRPr lang="en-US"/>
        </a:p>
      </dgm:t>
    </dgm:pt>
    <dgm:pt modelId="{1D010435-5122-4046-87CD-88242DBB2FE7}">
      <dgm:prSet/>
      <dgm:spPr/>
      <dgm:t>
        <a:bodyPr/>
        <a:lstStyle/>
        <a:p>
          <a:r>
            <a:rPr lang="en-GB"/>
            <a:t>First Normalisation Form (1NF)</a:t>
          </a:r>
          <a:endParaRPr lang="en-US"/>
        </a:p>
      </dgm:t>
    </dgm:pt>
    <dgm:pt modelId="{602386B4-A2D1-4467-8E6B-6A3ACB76F41D}" type="parTrans" cxnId="{908AFCAB-FAF3-469B-BC3C-57589D1B2223}">
      <dgm:prSet/>
      <dgm:spPr/>
      <dgm:t>
        <a:bodyPr/>
        <a:lstStyle/>
        <a:p>
          <a:endParaRPr lang="en-US"/>
        </a:p>
      </dgm:t>
    </dgm:pt>
    <dgm:pt modelId="{F3130A57-BAE0-4110-8475-111FF4F4FEAD}" type="sibTrans" cxnId="{908AFCAB-FAF3-469B-BC3C-57589D1B2223}">
      <dgm:prSet/>
      <dgm:spPr/>
      <dgm:t>
        <a:bodyPr/>
        <a:lstStyle/>
        <a:p>
          <a:endParaRPr lang="en-US"/>
        </a:p>
      </dgm:t>
    </dgm:pt>
    <dgm:pt modelId="{EC2686B7-BEEA-40D6-9ACB-E6E5208D1B00}">
      <dgm:prSet/>
      <dgm:spPr/>
      <dgm:t>
        <a:bodyPr/>
        <a:lstStyle/>
        <a:p>
          <a:r>
            <a:rPr lang="en-GB"/>
            <a:t>Second Normalisation Form (2NF)</a:t>
          </a:r>
          <a:endParaRPr lang="en-US"/>
        </a:p>
      </dgm:t>
    </dgm:pt>
    <dgm:pt modelId="{06D75321-0737-44F7-87D0-7F541CFC395F}" type="parTrans" cxnId="{D20E6BE0-B248-40DA-8DA0-5E798F4359D8}">
      <dgm:prSet/>
      <dgm:spPr/>
      <dgm:t>
        <a:bodyPr/>
        <a:lstStyle/>
        <a:p>
          <a:endParaRPr lang="en-US"/>
        </a:p>
      </dgm:t>
    </dgm:pt>
    <dgm:pt modelId="{BC94FE3A-1824-42B2-8B38-325805D4D40F}" type="sibTrans" cxnId="{D20E6BE0-B248-40DA-8DA0-5E798F4359D8}">
      <dgm:prSet/>
      <dgm:spPr/>
      <dgm:t>
        <a:bodyPr/>
        <a:lstStyle/>
        <a:p>
          <a:endParaRPr lang="en-US"/>
        </a:p>
      </dgm:t>
    </dgm:pt>
    <dgm:pt modelId="{2422D60A-44DF-437A-9AD1-DB997F992932}">
      <dgm:prSet/>
      <dgm:spPr/>
      <dgm:t>
        <a:bodyPr/>
        <a:lstStyle/>
        <a:p>
          <a:r>
            <a:rPr lang="en-GB"/>
            <a:t>Third Normalisation Form (3NF) or Boyce-Codd Normal Form</a:t>
          </a:r>
          <a:endParaRPr lang="en-US"/>
        </a:p>
      </dgm:t>
    </dgm:pt>
    <dgm:pt modelId="{C104CBFF-BA0B-407B-8F4A-1B456B431D8A}" type="parTrans" cxnId="{AB629BC4-05A4-40E5-AB15-499721F906DA}">
      <dgm:prSet/>
      <dgm:spPr/>
      <dgm:t>
        <a:bodyPr/>
        <a:lstStyle/>
        <a:p>
          <a:endParaRPr lang="en-US"/>
        </a:p>
      </dgm:t>
    </dgm:pt>
    <dgm:pt modelId="{EE1C7EE0-C4C6-4588-BAF8-C18C52E49618}" type="sibTrans" cxnId="{AB629BC4-05A4-40E5-AB15-499721F906DA}">
      <dgm:prSet/>
      <dgm:spPr/>
      <dgm:t>
        <a:bodyPr/>
        <a:lstStyle/>
        <a:p>
          <a:endParaRPr lang="en-US"/>
        </a:p>
      </dgm:t>
    </dgm:pt>
    <dgm:pt modelId="{08939C7D-FF3C-4E5F-AC45-D25831C6C678}">
      <dgm:prSet/>
      <dgm:spPr/>
      <dgm:t>
        <a:bodyPr/>
        <a:lstStyle/>
        <a:p>
          <a:r>
            <a:rPr lang="en-GB"/>
            <a:t>Fourth Normalisation Form (4NF)</a:t>
          </a:r>
          <a:endParaRPr lang="en-US"/>
        </a:p>
      </dgm:t>
    </dgm:pt>
    <dgm:pt modelId="{388AF36E-7D5B-4DF6-91DA-0A4A7C39E510}" type="parTrans" cxnId="{EDDF9942-B65A-4B73-8888-1E0609174302}">
      <dgm:prSet/>
      <dgm:spPr/>
      <dgm:t>
        <a:bodyPr/>
        <a:lstStyle/>
        <a:p>
          <a:endParaRPr lang="en-US"/>
        </a:p>
      </dgm:t>
    </dgm:pt>
    <dgm:pt modelId="{FD8953BE-3853-46A3-B84F-1A46F10233B9}" type="sibTrans" cxnId="{EDDF9942-B65A-4B73-8888-1E0609174302}">
      <dgm:prSet/>
      <dgm:spPr/>
      <dgm:t>
        <a:bodyPr/>
        <a:lstStyle/>
        <a:p>
          <a:endParaRPr lang="en-US"/>
        </a:p>
      </dgm:t>
    </dgm:pt>
    <dgm:pt modelId="{31BB4CEA-359E-48EF-BF09-0C05EB29DE67}">
      <dgm:prSet/>
      <dgm:spPr/>
      <dgm:t>
        <a:bodyPr/>
        <a:lstStyle/>
        <a:p>
          <a:r>
            <a:rPr lang="en-GB"/>
            <a:t>…</a:t>
          </a:r>
          <a:endParaRPr lang="en-US"/>
        </a:p>
      </dgm:t>
    </dgm:pt>
    <dgm:pt modelId="{44C77938-E489-4F1F-888D-B800EAA87E22}" type="parTrans" cxnId="{794879CE-3280-4555-BFAC-4A4F6F08C115}">
      <dgm:prSet/>
      <dgm:spPr/>
      <dgm:t>
        <a:bodyPr/>
        <a:lstStyle/>
        <a:p>
          <a:endParaRPr lang="en-US"/>
        </a:p>
      </dgm:t>
    </dgm:pt>
    <dgm:pt modelId="{0FABCFDA-7C89-40ED-8662-12E4A5ED349A}" type="sibTrans" cxnId="{794879CE-3280-4555-BFAC-4A4F6F08C115}">
      <dgm:prSet/>
      <dgm:spPr/>
      <dgm:t>
        <a:bodyPr/>
        <a:lstStyle/>
        <a:p>
          <a:endParaRPr lang="en-US"/>
        </a:p>
      </dgm:t>
    </dgm:pt>
    <dgm:pt modelId="{8F26E5A2-DD6E-43AC-9833-71381CD4704F}">
      <dgm:prSet/>
      <dgm:spPr/>
      <dgm:t>
        <a:bodyPr/>
        <a:lstStyle/>
        <a:p>
          <a:r>
            <a:rPr lang="en-GB"/>
            <a:t>Over-normalised: lost of information</a:t>
          </a:r>
          <a:endParaRPr lang="en-US"/>
        </a:p>
      </dgm:t>
    </dgm:pt>
    <dgm:pt modelId="{BBC9FEFD-AE58-44E9-9229-4346FDB0A620}" type="parTrans" cxnId="{53C1D0EA-DC3C-4BEB-9B66-D071AFCAF2FE}">
      <dgm:prSet/>
      <dgm:spPr/>
      <dgm:t>
        <a:bodyPr/>
        <a:lstStyle/>
        <a:p>
          <a:endParaRPr lang="en-US"/>
        </a:p>
      </dgm:t>
    </dgm:pt>
    <dgm:pt modelId="{6793B6DD-24D0-4653-9F34-5937F34B6606}" type="sibTrans" cxnId="{53C1D0EA-DC3C-4BEB-9B66-D071AFCAF2FE}">
      <dgm:prSet/>
      <dgm:spPr/>
      <dgm:t>
        <a:bodyPr/>
        <a:lstStyle/>
        <a:p>
          <a:endParaRPr lang="en-US"/>
        </a:p>
      </dgm:t>
    </dgm:pt>
    <dgm:pt modelId="{71418B3D-8720-490B-830C-403EF60FF46D}" type="pres">
      <dgm:prSet presAssocID="{9A94E2C2-2A30-4505-87C3-4537AE1C80A8}" presName="Name0" presStyleCnt="0">
        <dgm:presLayoutVars>
          <dgm:dir/>
          <dgm:animLvl val="lvl"/>
          <dgm:resizeHandles val="exact"/>
        </dgm:presLayoutVars>
      </dgm:prSet>
      <dgm:spPr/>
    </dgm:pt>
    <dgm:pt modelId="{BD6B1056-5D55-4CE5-B967-3635F0F39514}" type="pres">
      <dgm:prSet presAssocID="{1D010435-5122-4046-87CD-88242DBB2FE7}" presName="linNode" presStyleCnt="0"/>
      <dgm:spPr/>
    </dgm:pt>
    <dgm:pt modelId="{B418BE6F-B109-4B54-8787-ADF3CC7F213C}" type="pres">
      <dgm:prSet presAssocID="{1D010435-5122-4046-87CD-88242DBB2FE7}" presName="parentText" presStyleLbl="node1" presStyleIdx="0" presStyleCnt="6">
        <dgm:presLayoutVars>
          <dgm:chMax val="1"/>
          <dgm:bulletEnabled val="1"/>
        </dgm:presLayoutVars>
      </dgm:prSet>
      <dgm:spPr/>
    </dgm:pt>
    <dgm:pt modelId="{A31D4BBB-B9A1-4661-8350-A62B82980813}" type="pres">
      <dgm:prSet presAssocID="{F3130A57-BAE0-4110-8475-111FF4F4FEAD}" presName="sp" presStyleCnt="0"/>
      <dgm:spPr/>
    </dgm:pt>
    <dgm:pt modelId="{083E1677-1CBF-41EA-B886-C7EE6D773A06}" type="pres">
      <dgm:prSet presAssocID="{EC2686B7-BEEA-40D6-9ACB-E6E5208D1B00}" presName="linNode" presStyleCnt="0"/>
      <dgm:spPr/>
    </dgm:pt>
    <dgm:pt modelId="{12439DFF-7F8B-4783-90BF-CD7C49663674}" type="pres">
      <dgm:prSet presAssocID="{EC2686B7-BEEA-40D6-9ACB-E6E5208D1B00}" presName="parentText" presStyleLbl="node1" presStyleIdx="1" presStyleCnt="6">
        <dgm:presLayoutVars>
          <dgm:chMax val="1"/>
          <dgm:bulletEnabled val="1"/>
        </dgm:presLayoutVars>
      </dgm:prSet>
      <dgm:spPr/>
    </dgm:pt>
    <dgm:pt modelId="{83886883-006F-4E96-A8AA-20AF4D349071}" type="pres">
      <dgm:prSet presAssocID="{BC94FE3A-1824-42B2-8B38-325805D4D40F}" presName="sp" presStyleCnt="0"/>
      <dgm:spPr/>
    </dgm:pt>
    <dgm:pt modelId="{0BE1EFAE-24A9-4A96-A9BD-AFD7D624E1B0}" type="pres">
      <dgm:prSet presAssocID="{2422D60A-44DF-437A-9AD1-DB997F992932}" presName="linNode" presStyleCnt="0"/>
      <dgm:spPr/>
    </dgm:pt>
    <dgm:pt modelId="{BAB3B4F1-DE8C-485C-94E9-F694761AF8F4}" type="pres">
      <dgm:prSet presAssocID="{2422D60A-44DF-437A-9AD1-DB997F992932}" presName="parentText" presStyleLbl="node1" presStyleIdx="2" presStyleCnt="6">
        <dgm:presLayoutVars>
          <dgm:chMax val="1"/>
          <dgm:bulletEnabled val="1"/>
        </dgm:presLayoutVars>
      </dgm:prSet>
      <dgm:spPr/>
    </dgm:pt>
    <dgm:pt modelId="{18E31A74-5779-4DEF-88AE-659544123A47}" type="pres">
      <dgm:prSet presAssocID="{EE1C7EE0-C4C6-4588-BAF8-C18C52E49618}" presName="sp" presStyleCnt="0"/>
      <dgm:spPr/>
    </dgm:pt>
    <dgm:pt modelId="{B15203A0-A769-4120-830A-05131D8EEFA9}" type="pres">
      <dgm:prSet presAssocID="{08939C7D-FF3C-4E5F-AC45-D25831C6C678}" presName="linNode" presStyleCnt="0"/>
      <dgm:spPr/>
    </dgm:pt>
    <dgm:pt modelId="{9F40C20B-B0E7-4D41-9A03-6780AE9C799B}" type="pres">
      <dgm:prSet presAssocID="{08939C7D-FF3C-4E5F-AC45-D25831C6C678}" presName="parentText" presStyleLbl="node1" presStyleIdx="3" presStyleCnt="6">
        <dgm:presLayoutVars>
          <dgm:chMax val="1"/>
          <dgm:bulletEnabled val="1"/>
        </dgm:presLayoutVars>
      </dgm:prSet>
      <dgm:spPr/>
    </dgm:pt>
    <dgm:pt modelId="{60DE01CA-E182-4EA8-AB98-DB1D728BF03A}" type="pres">
      <dgm:prSet presAssocID="{FD8953BE-3853-46A3-B84F-1A46F10233B9}" presName="sp" presStyleCnt="0"/>
      <dgm:spPr/>
    </dgm:pt>
    <dgm:pt modelId="{8AB9082C-AF88-4C1A-ADBA-E36B89A7BB13}" type="pres">
      <dgm:prSet presAssocID="{31BB4CEA-359E-48EF-BF09-0C05EB29DE67}" presName="linNode" presStyleCnt="0"/>
      <dgm:spPr/>
    </dgm:pt>
    <dgm:pt modelId="{0B77F7EF-248A-4112-8384-75DE3AA73083}" type="pres">
      <dgm:prSet presAssocID="{31BB4CEA-359E-48EF-BF09-0C05EB29DE67}" presName="parentText" presStyleLbl="node1" presStyleIdx="4" presStyleCnt="6">
        <dgm:presLayoutVars>
          <dgm:chMax val="1"/>
          <dgm:bulletEnabled val="1"/>
        </dgm:presLayoutVars>
      </dgm:prSet>
      <dgm:spPr/>
    </dgm:pt>
    <dgm:pt modelId="{90AB1112-8748-4B65-925E-8225FFE716DD}" type="pres">
      <dgm:prSet presAssocID="{0FABCFDA-7C89-40ED-8662-12E4A5ED349A}" presName="sp" presStyleCnt="0"/>
      <dgm:spPr/>
    </dgm:pt>
    <dgm:pt modelId="{20857421-2276-4319-A5EA-20BCE6250185}" type="pres">
      <dgm:prSet presAssocID="{8F26E5A2-DD6E-43AC-9833-71381CD4704F}" presName="linNode" presStyleCnt="0"/>
      <dgm:spPr/>
    </dgm:pt>
    <dgm:pt modelId="{E9E42B3F-2EDF-4081-87A4-26F577134FE6}" type="pres">
      <dgm:prSet presAssocID="{8F26E5A2-DD6E-43AC-9833-71381CD4704F}" presName="parentText" presStyleLbl="node1" presStyleIdx="5" presStyleCnt="6">
        <dgm:presLayoutVars>
          <dgm:chMax val="1"/>
          <dgm:bulletEnabled val="1"/>
        </dgm:presLayoutVars>
      </dgm:prSet>
      <dgm:spPr/>
    </dgm:pt>
  </dgm:ptLst>
  <dgm:cxnLst>
    <dgm:cxn modelId="{E521DF28-D3B7-47E4-A6A4-254226856674}" type="presOf" srcId="{31BB4CEA-359E-48EF-BF09-0C05EB29DE67}" destId="{0B77F7EF-248A-4112-8384-75DE3AA73083}" srcOrd="0" destOrd="0" presId="urn:microsoft.com/office/officeart/2005/8/layout/vList5"/>
    <dgm:cxn modelId="{EDDF9942-B65A-4B73-8888-1E0609174302}" srcId="{9A94E2C2-2A30-4505-87C3-4537AE1C80A8}" destId="{08939C7D-FF3C-4E5F-AC45-D25831C6C678}" srcOrd="3" destOrd="0" parTransId="{388AF36E-7D5B-4DF6-91DA-0A4A7C39E510}" sibTransId="{FD8953BE-3853-46A3-B84F-1A46F10233B9}"/>
    <dgm:cxn modelId="{8B988D43-E536-4856-B062-962D4DA97FAD}" type="presOf" srcId="{9A94E2C2-2A30-4505-87C3-4537AE1C80A8}" destId="{71418B3D-8720-490B-830C-403EF60FF46D}" srcOrd="0" destOrd="0" presId="urn:microsoft.com/office/officeart/2005/8/layout/vList5"/>
    <dgm:cxn modelId="{EEEC5B69-E50F-4086-A983-2B9D8B0D8190}" type="presOf" srcId="{2422D60A-44DF-437A-9AD1-DB997F992932}" destId="{BAB3B4F1-DE8C-485C-94E9-F694761AF8F4}" srcOrd="0" destOrd="0" presId="urn:microsoft.com/office/officeart/2005/8/layout/vList5"/>
    <dgm:cxn modelId="{AF523676-6A07-4177-986E-B2CD48073B56}" type="presOf" srcId="{EC2686B7-BEEA-40D6-9ACB-E6E5208D1B00}" destId="{12439DFF-7F8B-4783-90BF-CD7C49663674}" srcOrd="0" destOrd="0" presId="urn:microsoft.com/office/officeart/2005/8/layout/vList5"/>
    <dgm:cxn modelId="{908AFCAB-FAF3-469B-BC3C-57589D1B2223}" srcId="{9A94E2C2-2A30-4505-87C3-4537AE1C80A8}" destId="{1D010435-5122-4046-87CD-88242DBB2FE7}" srcOrd="0" destOrd="0" parTransId="{602386B4-A2D1-4467-8E6B-6A3ACB76F41D}" sibTransId="{F3130A57-BAE0-4110-8475-111FF4F4FEAD}"/>
    <dgm:cxn modelId="{AB629BC4-05A4-40E5-AB15-499721F906DA}" srcId="{9A94E2C2-2A30-4505-87C3-4537AE1C80A8}" destId="{2422D60A-44DF-437A-9AD1-DB997F992932}" srcOrd="2" destOrd="0" parTransId="{C104CBFF-BA0B-407B-8F4A-1B456B431D8A}" sibTransId="{EE1C7EE0-C4C6-4588-BAF8-C18C52E49618}"/>
    <dgm:cxn modelId="{53DBBFC5-ABC5-4B5E-AADD-C655C99CE053}" type="presOf" srcId="{1D010435-5122-4046-87CD-88242DBB2FE7}" destId="{B418BE6F-B109-4B54-8787-ADF3CC7F213C}" srcOrd="0" destOrd="0" presId="urn:microsoft.com/office/officeart/2005/8/layout/vList5"/>
    <dgm:cxn modelId="{794879CE-3280-4555-BFAC-4A4F6F08C115}" srcId="{9A94E2C2-2A30-4505-87C3-4537AE1C80A8}" destId="{31BB4CEA-359E-48EF-BF09-0C05EB29DE67}" srcOrd="4" destOrd="0" parTransId="{44C77938-E489-4F1F-888D-B800EAA87E22}" sibTransId="{0FABCFDA-7C89-40ED-8662-12E4A5ED349A}"/>
    <dgm:cxn modelId="{D20E6BE0-B248-40DA-8DA0-5E798F4359D8}" srcId="{9A94E2C2-2A30-4505-87C3-4537AE1C80A8}" destId="{EC2686B7-BEEA-40D6-9ACB-E6E5208D1B00}" srcOrd="1" destOrd="0" parTransId="{06D75321-0737-44F7-87D0-7F541CFC395F}" sibTransId="{BC94FE3A-1824-42B2-8B38-325805D4D40F}"/>
    <dgm:cxn modelId="{67C39AEA-7D58-4D9D-B05B-4DE70047E4C9}" type="presOf" srcId="{08939C7D-FF3C-4E5F-AC45-D25831C6C678}" destId="{9F40C20B-B0E7-4D41-9A03-6780AE9C799B}" srcOrd="0" destOrd="0" presId="urn:microsoft.com/office/officeart/2005/8/layout/vList5"/>
    <dgm:cxn modelId="{53C1D0EA-DC3C-4BEB-9B66-D071AFCAF2FE}" srcId="{9A94E2C2-2A30-4505-87C3-4537AE1C80A8}" destId="{8F26E5A2-DD6E-43AC-9833-71381CD4704F}" srcOrd="5" destOrd="0" parTransId="{BBC9FEFD-AE58-44E9-9229-4346FDB0A620}" sibTransId="{6793B6DD-24D0-4653-9F34-5937F34B6606}"/>
    <dgm:cxn modelId="{4387FDF2-50B8-4E1F-B4D2-542CA745D483}" type="presOf" srcId="{8F26E5A2-DD6E-43AC-9833-71381CD4704F}" destId="{E9E42B3F-2EDF-4081-87A4-26F577134FE6}" srcOrd="0" destOrd="0" presId="urn:microsoft.com/office/officeart/2005/8/layout/vList5"/>
    <dgm:cxn modelId="{93844C5F-A77C-4C7A-B781-3568372735A9}" type="presParOf" srcId="{71418B3D-8720-490B-830C-403EF60FF46D}" destId="{BD6B1056-5D55-4CE5-B967-3635F0F39514}" srcOrd="0" destOrd="0" presId="urn:microsoft.com/office/officeart/2005/8/layout/vList5"/>
    <dgm:cxn modelId="{05A5F101-6DAE-421E-8267-51926F7B2744}" type="presParOf" srcId="{BD6B1056-5D55-4CE5-B967-3635F0F39514}" destId="{B418BE6F-B109-4B54-8787-ADF3CC7F213C}" srcOrd="0" destOrd="0" presId="urn:microsoft.com/office/officeart/2005/8/layout/vList5"/>
    <dgm:cxn modelId="{7F2A550B-1688-4BCB-8130-DE163F9D0BAE}" type="presParOf" srcId="{71418B3D-8720-490B-830C-403EF60FF46D}" destId="{A31D4BBB-B9A1-4661-8350-A62B82980813}" srcOrd="1" destOrd="0" presId="urn:microsoft.com/office/officeart/2005/8/layout/vList5"/>
    <dgm:cxn modelId="{608C7A22-1797-4961-90B9-72CD9B325BA2}" type="presParOf" srcId="{71418B3D-8720-490B-830C-403EF60FF46D}" destId="{083E1677-1CBF-41EA-B886-C7EE6D773A06}" srcOrd="2" destOrd="0" presId="urn:microsoft.com/office/officeart/2005/8/layout/vList5"/>
    <dgm:cxn modelId="{D2F01887-9112-45A6-ABB1-5C0196F8E81E}" type="presParOf" srcId="{083E1677-1CBF-41EA-B886-C7EE6D773A06}" destId="{12439DFF-7F8B-4783-90BF-CD7C49663674}" srcOrd="0" destOrd="0" presId="urn:microsoft.com/office/officeart/2005/8/layout/vList5"/>
    <dgm:cxn modelId="{9B77398C-FB01-4B7C-989D-6B3589979049}" type="presParOf" srcId="{71418B3D-8720-490B-830C-403EF60FF46D}" destId="{83886883-006F-4E96-A8AA-20AF4D349071}" srcOrd="3" destOrd="0" presId="urn:microsoft.com/office/officeart/2005/8/layout/vList5"/>
    <dgm:cxn modelId="{E13E127D-9376-40E0-AEC1-9952E4EBB916}" type="presParOf" srcId="{71418B3D-8720-490B-830C-403EF60FF46D}" destId="{0BE1EFAE-24A9-4A96-A9BD-AFD7D624E1B0}" srcOrd="4" destOrd="0" presId="urn:microsoft.com/office/officeart/2005/8/layout/vList5"/>
    <dgm:cxn modelId="{85C7D749-AFF5-4CD0-86F5-CB4B7A1902A1}" type="presParOf" srcId="{0BE1EFAE-24A9-4A96-A9BD-AFD7D624E1B0}" destId="{BAB3B4F1-DE8C-485C-94E9-F694761AF8F4}" srcOrd="0" destOrd="0" presId="urn:microsoft.com/office/officeart/2005/8/layout/vList5"/>
    <dgm:cxn modelId="{3B07CD55-DEF9-4CA2-838D-E1E9B88C6A5B}" type="presParOf" srcId="{71418B3D-8720-490B-830C-403EF60FF46D}" destId="{18E31A74-5779-4DEF-88AE-659544123A47}" srcOrd="5" destOrd="0" presId="urn:microsoft.com/office/officeart/2005/8/layout/vList5"/>
    <dgm:cxn modelId="{DCBF333A-DC29-4462-87FF-F355F6C7FDB0}" type="presParOf" srcId="{71418B3D-8720-490B-830C-403EF60FF46D}" destId="{B15203A0-A769-4120-830A-05131D8EEFA9}" srcOrd="6" destOrd="0" presId="urn:microsoft.com/office/officeart/2005/8/layout/vList5"/>
    <dgm:cxn modelId="{88ADE36E-7B47-4FA5-B756-8E8CFE7A25AF}" type="presParOf" srcId="{B15203A0-A769-4120-830A-05131D8EEFA9}" destId="{9F40C20B-B0E7-4D41-9A03-6780AE9C799B}" srcOrd="0" destOrd="0" presId="urn:microsoft.com/office/officeart/2005/8/layout/vList5"/>
    <dgm:cxn modelId="{3B890322-2277-4352-A4FF-753CB73C12E8}" type="presParOf" srcId="{71418B3D-8720-490B-830C-403EF60FF46D}" destId="{60DE01CA-E182-4EA8-AB98-DB1D728BF03A}" srcOrd="7" destOrd="0" presId="urn:microsoft.com/office/officeart/2005/8/layout/vList5"/>
    <dgm:cxn modelId="{1AA6632E-5F93-494B-B883-A746202F8373}" type="presParOf" srcId="{71418B3D-8720-490B-830C-403EF60FF46D}" destId="{8AB9082C-AF88-4C1A-ADBA-E36B89A7BB13}" srcOrd="8" destOrd="0" presId="urn:microsoft.com/office/officeart/2005/8/layout/vList5"/>
    <dgm:cxn modelId="{D65A4210-DC6A-449B-BC71-B2CA5457F738}" type="presParOf" srcId="{8AB9082C-AF88-4C1A-ADBA-E36B89A7BB13}" destId="{0B77F7EF-248A-4112-8384-75DE3AA73083}" srcOrd="0" destOrd="0" presId="urn:microsoft.com/office/officeart/2005/8/layout/vList5"/>
    <dgm:cxn modelId="{3FB959E2-15B1-467E-A765-4AA8FF0BC837}" type="presParOf" srcId="{71418B3D-8720-490B-830C-403EF60FF46D}" destId="{90AB1112-8748-4B65-925E-8225FFE716DD}" srcOrd="9" destOrd="0" presId="urn:microsoft.com/office/officeart/2005/8/layout/vList5"/>
    <dgm:cxn modelId="{DB93337A-3973-4058-AD49-6D5FE24E998B}" type="presParOf" srcId="{71418B3D-8720-490B-830C-403EF60FF46D}" destId="{20857421-2276-4319-A5EA-20BCE6250185}" srcOrd="10" destOrd="0" presId="urn:microsoft.com/office/officeart/2005/8/layout/vList5"/>
    <dgm:cxn modelId="{F5F46EE2-4392-49F0-828A-F155726D74E5}" type="presParOf" srcId="{20857421-2276-4319-A5EA-20BCE6250185}" destId="{E9E42B3F-2EDF-4081-87A4-26F577134FE6}"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AE29354-594B-41A3-A62F-C6A3ED8EDBE9}" type="doc">
      <dgm:prSet loTypeId="urn:microsoft.com/office/officeart/2016/7/layout/BasicLinearProcessNumbered" loCatId="process" qsTypeId="urn:microsoft.com/office/officeart/2005/8/quickstyle/simple2" qsCatId="simple" csTypeId="urn:microsoft.com/office/officeart/2005/8/colors/colorful5" csCatId="colorful"/>
      <dgm:spPr/>
      <dgm:t>
        <a:bodyPr/>
        <a:lstStyle/>
        <a:p>
          <a:endParaRPr lang="en-US"/>
        </a:p>
      </dgm:t>
    </dgm:pt>
    <dgm:pt modelId="{52AD369B-9303-4A05-9050-2F14F8EA0F25}">
      <dgm:prSet/>
      <dgm:spPr/>
      <dgm:t>
        <a:bodyPr/>
        <a:lstStyle/>
        <a:p>
          <a:r>
            <a:rPr lang="en-GB" dirty="0"/>
            <a:t>Tips: Take </a:t>
          </a:r>
          <a:r>
            <a:rPr lang="en-GB" b="1" u="sng" dirty="0"/>
            <a:t>sample</a:t>
          </a:r>
          <a:r>
            <a:rPr lang="en-GB" u="none" dirty="0"/>
            <a:t> </a:t>
          </a:r>
          <a:r>
            <a:rPr lang="en-GB" dirty="0"/>
            <a:t>of data</a:t>
          </a:r>
          <a:endParaRPr lang="en-US" dirty="0"/>
        </a:p>
      </dgm:t>
    </dgm:pt>
    <dgm:pt modelId="{CAE384EA-41C6-4608-8392-63E97A1C2A21}" type="parTrans" cxnId="{ABAD8755-BB35-4479-AABC-E5179B05DEC1}">
      <dgm:prSet/>
      <dgm:spPr/>
      <dgm:t>
        <a:bodyPr/>
        <a:lstStyle/>
        <a:p>
          <a:endParaRPr lang="en-US"/>
        </a:p>
      </dgm:t>
    </dgm:pt>
    <dgm:pt modelId="{07123E2F-52E7-4398-8416-7A383DF293AD}" type="sibTrans" cxnId="{ABAD8755-BB35-4479-AABC-E5179B05DEC1}">
      <dgm:prSet phldrT="1" phldr="0"/>
      <dgm:spPr/>
      <dgm:t>
        <a:bodyPr/>
        <a:lstStyle/>
        <a:p>
          <a:r>
            <a:rPr lang="en-US"/>
            <a:t>1</a:t>
          </a:r>
        </a:p>
      </dgm:t>
    </dgm:pt>
    <dgm:pt modelId="{1F283B4D-A2B1-4E86-B52D-EEDE3F19B6E5}">
      <dgm:prSet/>
      <dgm:spPr/>
      <dgm:t>
        <a:bodyPr/>
        <a:lstStyle/>
        <a:p>
          <a:r>
            <a:rPr lang="en-GB"/>
            <a:t>Identify primary key and other keys</a:t>
          </a:r>
          <a:endParaRPr lang="en-US"/>
        </a:p>
      </dgm:t>
    </dgm:pt>
    <dgm:pt modelId="{A2F67AC2-1DEC-4ABD-8212-EF8E6847810A}" type="parTrans" cxnId="{A4D99D0F-3F94-4C69-BEC9-65B8587C3E56}">
      <dgm:prSet/>
      <dgm:spPr/>
      <dgm:t>
        <a:bodyPr/>
        <a:lstStyle/>
        <a:p>
          <a:endParaRPr lang="en-US"/>
        </a:p>
      </dgm:t>
    </dgm:pt>
    <dgm:pt modelId="{A7F1165B-D91F-4EBB-BC2F-63FE5B49B80D}" type="sibTrans" cxnId="{A4D99D0F-3F94-4C69-BEC9-65B8587C3E56}">
      <dgm:prSet phldrT="2" phldr="0"/>
      <dgm:spPr/>
      <dgm:t>
        <a:bodyPr/>
        <a:lstStyle/>
        <a:p>
          <a:r>
            <a:rPr lang="en-US"/>
            <a:t>2</a:t>
          </a:r>
        </a:p>
      </dgm:t>
    </dgm:pt>
    <dgm:pt modelId="{3D1A4865-0672-4302-A984-0366740DF742}">
      <dgm:prSet/>
      <dgm:spPr/>
      <dgm:t>
        <a:bodyPr/>
        <a:lstStyle/>
        <a:p>
          <a:r>
            <a:rPr lang="en-GB"/>
            <a:t>Normalise the data</a:t>
          </a:r>
          <a:endParaRPr lang="en-US"/>
        </a:p>
      </dgm:t>
    </dgm:pt>
    <dgm:pt modelId="{3CE7E548-9C45-45EE-9DA6-DEFF5C25AC70}" type="parTrans" cxnId="{BEBEE822-5686-4E96-874C-CAF4EBEC4BCF}">
      <dgm:prSet/>
      <dgm:spPr/>
      <dgm:t>
        <a:bodyPr/>
        <a:lstStyle/>
        <a:p>
          <a:endParaRPr lang="en-US"/>
        </a:p>
      </dgm:t>
    </dgm:pt>
    <dgm:pt modelId="{00BEBD6D-8B89-4E0C-8D1F-1843192DB00C}" type="sibTrans" cxnId="{BEBEE822-5686-4E96-874C-CAF4EBEC4BCF}">
      <dgm:prSet phldrT="3" phldr="0"/>
      <dgm:spPr/>
      <dgm:t>
        <a:bodyPr/>
        <a:lstStyle/>
        <a:p>
          <a:r>
            <a:rPr lang="en-US"/>
            <a:t>3</a:t>
          </a:r>
        </a:p>
      </dgm:t>
    </dgm:pt>
    <dgm:pt modelId="{48D7705F-3700-43B9-8A9C-81A057EF4760}" type="pres">
      <dgm:prSet presAssocID="{CAE29354-594B-41A3-A62F-C6A3ED8EDBE9}" presName="Name0" presStyleCnt="0">
        <dgm:presLayoutVars>
          <dgm:animLvl val="lvl"/>
          <dgm:resizeHandles val="exact"/>
        </dgm:presLayoutVars>
      </dgm:prSet>
      <dgm:spPr/>
    </dgm:pt>
    <dgm:pt modelId="{11B0E48E-FE9C-46FE-85A2-02CB52374986}" type="pres">
      <dgm:prSet presAssocID="{52AD369B-9303-4A05-9050-2F14F8EA0F25}" presName="compositeNode" presStyleCnt="0">
        <dgm:presLayoutVars>
          <dgm:bulletEnabled val="1"/>
        </dgm:presLayoutVars>
      </dgm:prSet>
      <dgm:spPr/>
    </dgm:pt>
    <dgm:pt modelId="{934C0E72-E40F-4754-AC7B-2D1D2513CDDC}" type="pres">
      <dgm:prSet presAssocID="{52AD369B-9303-4A05-9050-2F14F8EA0F25}" presName="bgRect" presStyleLbl="bgAccFollowNode1" presStyleIdx="0" presStyleCnt="3"/>
      <dgm:spPr/>
    </dgm:pt>
    <dgm:pt modelId="{D014D3C7-7D7E-4690-B757-57B60310AA6D}" type="pres">
      <dgm:prSet presAssocID="{07123E2F-52E7-4398-8416-7A383DF293AD}" presName="sibTransNodeCircle" presStyleLbl="alignNode1" presStyleIdx="0" presStyleCnt="6">
        <dgm:presLayoutVars>
          <dgm:chMax val="0"/>
          <dgm:bulletEnabled/>
        </dgm:presLayoutVars>
      </dgm:prSet>
      <dgm:spPr/>
    </dgm:pt>
    <dgm:pt modelId="{D9DF1D0E-7CEE-49D1-9C7F-4639C273F7F9}" type="pres">
      <dgm:prSet presAssocID="{52AD369B-9303-4A05-9050-2F14F8EA0F25}" presName="bottomLine" presStyleLbl="alignNode1" presStyleIdx="1" presStyleCnt="6">
        <dgm:presLayoutVars/>
      </dgm:prSet>
      <dgm:spPr/>
    </dgm:pt>
    <dgm:pt modelId="{6CDAED45-3DD4-44D7-9E14-13D5A7F65856}" type="pres">
      <dgm:prSet presAssocID="{52AD369B-9303-4A05-9050-2F14F8EA0F25}" presName="nodeText" presStyleLbl="bgAccFollowNode1" presStyleIdx="0" presStyleCnt="3">
        <dgm:presLayoutVars>
          <dgm:bulletEnabled val="1"/>
        </dgm:presLayoutVars>
      </dgm:prSet>
      <dgm:spPr/>
    </dgm:pt>
    <dgm:pt modelId="{61BDD30C-E7FE-4B13-8891-6A6A585916B7}" type="pres">
      <dgm:prSet presAssocID="{07123E2F-52E7-4398-8416-7A383DF293AD}" presName="sibTrans" presStyleCnt="0"/>
      <dgm:spPr/>
    </dgm:pt>
    <dgm:pt modelId="{9E9F4608-7156-4413-87D4-DC8537F8BB4E}" type="pres">
      <dgm:prSet presAssocID="{1F283B4D-A2B1-4E86-B52D-EEDE3F19B6E5}" presName="compositeNode" presStyleCnt="0">
        <dgm:presLayoutVars>
          <dgm:bulletEnabled val="1"/>
        </dgm:presLayoutVars>
      </dgm:prSet>
      <dgm:spPr/>
    </dgm:pt>
    <dgm:pt modelId="{845F5D9A-573F-4796-827C-52449DBBE765}" type="pres">
      <dgm:prSet presAssocID="{1F283B4D-A2B1-4E86-B52D-EEDE3F19B6E5}" presName="bgRect" presStyleLbl="bgAccFollowNode1" presStyleIdx="1" presStyleCnt="3"/>
      <dgm:spPr/>
    </dgm:pt>
    <dgm:pt modelId="{9189007C-9EA3-4BB0-A2A4-378E2A89C398}" type="pres">
      <dgm:prSet presAssocID="{A7F1165B-D91F-4EBB-BC2F-63FE5B49B80D}" presName="sibTransNodeCircle" presStyleLbl="alignNode1" presStyleIdx="2" presStyleCnt="6">
        <dgm:presLayoutVars>
          <dgm:chMax val="0"/>
          <dgm:bulletEnabled/>
        </dgm:presLayoutVars>
      </dgm:prSet>
      <dgm:spPr/>
    </dgm:pt>
    <dgm:pt modelId="{EEE67D3D-6081-4619-9CF5-3BADE505EDF4}" type="pres">
      <dgm:prSet presAssocID="{1F283B4D-A2B1-4E86-B52D-EEDE3F19B6E5}" presName="bottomLine" presStyleLbl="alignNode1" presStyleIdx="3" presStyleCnt="6">
        <dgm:presLayoutVars/>
      </dgm:prSet>
      <dgm:spPr/>
    </dgm:pt>
    <dgm:pt modelId="{B28D02D1-BF4F-4ED8-9632-024197ED7337}" type="pres">
      <dgm:prSet presAssocID="{1F283B4D-A2B1-4E86-B52D-EEDE3F19B6E5}" presName="nodeText" presStyleLbl="bgAccFollowNode1" presStyleIdx="1" presStyleCnt="3">
        <dgm:presLayoutVars>
          <dgm:bulletEnabled val="1"/>
        </dgm:presLayoutVars>
      </dgm:prSet>
      <dgm:spPr/>
    </dgm:pt>
    <dgm:pt modelId="{E92573FA-27EE-43CC-B652-0321C2B1F78D}" type="pres">
      <dgm:prSet presAssocID="{A7F1165B-D91F-4EBB-BC2F-63FE5B49B80D}" presName="sibTrans" presStyleCnt="0"/>
      <dgm:spPr/>
    </dgm:pt>
    <dgm:pt modelId="{482E08E2-A0F9-44A9-9802-6735E0E9D14D}" type="pres">
      <dgm:prSet presAssocID="{3D1A4865-0672-4302-A984-0366740DF742}" presName="compositeNode" presStyleCnt="0">
        <dgm:presLayoutVars>
          <dgm:bulletEnabled val="1"/>
        </dgm:presLayoutVars>
      </dgm:prSet>
      <dgm:spPr/>
    </dgm:pt>
    <dgm:pt modelId="{6447AACD-D1E4-4623-9368-B24737563635}" type="pres">
      <dgm:prSet presAssocID="{3D1A4865-0672-4302-A984-0366740DF742}" presName="bgRect" presStyleLbl="bgAccFollowNode1" presStyleIdx="2" presStyleCnt="3"/>
      <dgm:spPr/>
    </dgm:pt>
    <dgm:pt modelId="{0A7E34A4-460A-454E-96ED-779A316EF3EB}" type="pres">
      <dgm:prSet presAssocID="{00BEBD6D-8B89-4E0C-8D1F-1843192DB00C}" presName="sibTransNodeCircle" presStyleLbl="alignNode1" presStyleIdx="4" presStyleCnt="6">
        <dgm:presLayoutVars>
          <dgm:chMax val="0"/>
          <dgm:bulletEnabled/>
        </dgm:presLayoutVars>
      </dgm:prSet>
      <dgm:spPr/>
    </dgm:pt>
    <dgm:pt modelId="{376BECC7-7559-4EDE-885E-E53E796FD4D3}" type="pres">
      <dgm:prSet presAssocID="{3D1A4865-0672-4302-A984-0366740DF742}" presName="bottomLine" presStyleLbl="alignNode1" presStyleIdx="5" presStyleCnt="6">
        <dgm:presLayoutVars/>
      </dgm:prSet>
      <dgm:spPr/>
    </dgm:pt>
    <dgm:pt modelId="{4678C684-8FEF-4704-94F5-51EB77518BD3}" type="pres">
      <dgm:prSet presAssocID="{3D1A4865-0672-4302-A984-0366740DF742}" presName="nodeText" presStyleLbl="bgAccFollowNode1" presStyleIdx="2" presStyleCnt="3">
        <dgm:presLayoutVars>
          <dgm:bulletEnabled val="1"/>
        </dgm:presLayoutVars>
      </dgm:prSet>
      <dgm:spPr/>
    </dgm:pt>
  </dgm:ptLst>
  <dgm:cxnLst>
    <dgm:cxn modelId="{F6F0A009-AD47-4E84-A257-32570DA262A4}" type="presOf" srcId="{A7F1165B-D91F-4EBB-BC2F-63FE5B49B80D}" destId="{9189007C-9EA3-4BB0-A2A4-378E2A89C398}" srcOrd="0" destOrd="0" presId="urn:microsoft.com/office/officeart/2016/7/layout/BasicLinearProcessNumbered"/>
    <dgm:cxn modelId="{A4D99D0F-3F94-4C69-BEC9-65B8587C3E56}" srcId="{CAE29354-594B-41A3-A62F-C6A3ED8EDBE9}" destId="{1F283B4D-A2B1-4E86-B52D-EEDE3F19B6E5}" srcOrd="1" destOrd="0" parTransId="{A2F67AC2-1DEC-4ABD-8212-EF8E6847810A}" sibTransId="{A7F1165B-D91F-4EBB-BC2F-63FE5B49B80D}"/>
    <dgm:cxn modelId="{597DEA1E-5C79-43D8-881A-8289CD2BBE8A}" type="presOf" srcId="{00BEBD6D-8B89-4E0C-8D1F-1843192DB00C}" destId="{0A7E34A4-460A-454E-96ED-779A316EF3EB}" srcOrd="0" destOrd="0" presId="urn:microsoft.com/office/officeart/2016/7/layout/BasicLinearProcessNumbered"/>
    <dgm:cxn modelId="{BEBEE822-5686-4E96-874C-CAF4EBEC4BCF}" srcId="{CAE29354-594B-41A3-A62F-C6A3ED8EDBE9}" destId="{3D1A4865-0672-4302-A984-0366740DF742}" srcOrd="2" destOrd="0" parTransId="{3CE7E548-9C45-45EE-9DA6-DEFF5C25AC70}" sibTransId="{00BEBD6D-8B89-4E0C-8D1F-1843192DB00C}"/>
    <dgm:cxn modelId="{FD8BD526-16C0-47AA-A0CA-51EBCFA231CC}" type="presOf" srcId="{3D1A4865-0672-4302-A984-0366740DF742}" destId="{4678C684-8FEF-4704-94F5-51EB77518BD3}" srcOrd="1" destOrd="0" presId="urn:microsoft.com/office/officeart/2016/7/layout/BasicLinearProcessNumbered"/>
    <dgm:cxn modelId="{A36FD034-F4AB-4F8C-A30F-03AF677A5068}" type="presOf" srcId="{1F283B4D-A2B1-4E86-B52D-EEDE3F19B6E5}" destId="{B28D02D1-BF4F-4ED8-9632-024197ED7337}" srcOrd="1" destOrd="0" presId="urn:microsoft.com/office/officeart/2016/7/layout/BasicLinearProcessNumbered"/>
    <dgm:cxn modelId="{B542C765-3626-4FF0-BD59-804450CEFA17}" type="presOf" srcId="{CAE29354-594B-41A3-A62F-C6A3ED8EDBE9}" destId="{48D7705F-3700-43B9-8A9C-81A057EF4760}" srcOrd="0" destOrd="0" presId="urn:microsoft.com/office/officeart/2016/7/layout/BasicLinearProcessNumbered"/>
    <dgm:cxn modelId="{ABAD8755-BB35-4479-AABC-E5179B05DEC1}" srcId="{CAE29354-594B-41A3-A62F-C6A3ED8EDBE9}" destId="{52AD369B-9303-4A05-9050-2F14F8EA0F25}" srcOrd="0" destOrd="0" parTransId="{CAE384EA-41C6-4608-8392-63E97A1C2A21}" sibTransId="{07123E2F-52E7-4398-8416-7A383DF293AD}"/>
    <dgm:cxn modelId="{8DB21EA2-01B5-4EC2-9103-13C0EA8F4C9D}" type="presOf" srcId="{3D1A4865-0672-4302-A984-0366740DF742}" destId="{6447AACD-D1E4-4623-9368-B24737563635}" srcOrd="0" destOrd="0" presId="urn:microsoft.com/office/officeart/2016/7/layout/BasicLinearProcessNumbered"/>
    <dgm:cxn modelId="{7C4149BA-0A65-40F4-902E-828BF37041DB}" type="presOf" srcId="{1F283B4D-A2B1-4E86-B52D-EEDE3F19B6E5}" destId="{845F5D9A-573F-4796-827C-52449DBBE765}" srcOrd="0" destOrd="0" presId="urn:microsoft.com/office/officeart/2016/7/layout/BasicLinearProcessNumbered"/>
    <dgm:cxn modelId="{A9EE1ED7-719A-48FE-BFA0-5171E700337F}" type="presOf" srcId="{07123E2F-52E7-4398-8416-7A383DF293AD}" destId="{D014D3C7-7D7E-4690-B757-57B60310AA6D}" srcOrd="0" destOrd="0" presId="urn:microsoft.com/office/officeart/2016/7/layout/BasicLinearProcessNumbered"/>
    <dgm:cxn modelId="{C47148DA-9BF5-4598-8BB9-295EAC75C584}" type="presOf" srcId="{52AD369B-9303-4A05-9050-2F14F8EA0F25}" destId="{6CDAED45-3DD4-44D7-9E14-13D5A7F65856}" srcOrd="1" destOrd="0" presId="urn:microsoft.com/office/officeart/2016/7/layout/BasicLinearProcessNumbered"/>
    <dgm:cxn modelId="{6BC91AF1-98CF-4895-9EE3-C6796C252F2D}" type="presOf" srcId="{52AD369B-9303-4A05-9050-2F14F8EA0F25}" destId="{934C0E72-E40F-4754-AC7B-2D1D2513CDDC}" srcOrd="0" destOrd="0" presId="urn:microsoft.com/office/officeart/2016/7/layout/BasicLinearProcessNumbered"/>
    <dgm:cxn modelId="{8FD62232-0DE1-4B3B-B176-12C80118F057}" type="presParOf" srcId="{48D7705F-3700-43B9-8A9C-81A057EF4760}" destId="{11B0E48E-FE9C-46FE-85A2-02CB52374986}" srcOrd="0" destOrd="0" presId="urn:microsoft.com/office/officeart/2016/7/layout/BasicLinearProcessNumbered"/>
    <dgm:cxn modelId="{056A0694-AB7C-455F-A7B8-6927DCFBDA63}" type="presParOf" srcId="{11B0E48E-FE9C-46FE-85A2-02CB52374986}" destId="{934C0E72-E40F-4754-AC7B-2D1D2513CDDC}" srcOrd="0" destOrd="0" presId="urn:microsoft.com/office/officeart/2016/7/layout/BasicLinearProcessNumbered"/>
    <dgm:cxn modelId="{26411275-3CAC-4EEE-9894-1B7A7C3EE580}" type="presParOf" srcId="{11B0E48E-FE9C-46FE-85A2-02CB52374986}" destId="{D014D3C7-7D7E-4690-B757-57B60310AA6D}" srcOrd="1" destOrd="0" presId="urn:microsoft.com/office/officeart/2016/7/layout/BasicLinearProcessNumbered"/>
    <dgm:cxn modelId="{7A8E88AA-9CAC-4EF3-8E2D-70C43A6F4908}" type="presParOf" srcId="{11B0E48E-FE9C-46FE-85A2-02CB52374986}" destId="{D9DF1D0E-7CEE-49D1-9C7F-4639C273F7F9}" srcOrd="2" destOrd="0" presId="urn:microsoft.com/office/officeart/2016/7/layout/BasicLinearProcessNumbered"/>
    <dgm:cxn modelId="{C6D17E11-1A6C-4D7D-91C7-7250472D2E9D}" type="presParOf" srcId="{11B0E48E-FE9C-46FE-85A2-02CB52374986}" destId="{6CDAED45-3DD4-44D7-9E14-13D5A7F65856}" srcOrd="3" destOrd="0" presId="urn:microsoft.com/office/officeart/2016/7/layout/BasicLinearProcessNumbered"/>
    <dgm:cxn modelId="{EDACA9C3-DA76-4091-BE62-5F49ED22F005}" type="presParOf" srcId="{48D7705F-3700-43B9-8A9C-81A057EF4760}" destId="{61BDD30C-E7FE-4B13-8891-6A6A585916B7}" srcOrd="1" destOrd="0" presId="urn:microsoft.com/office/officeart/2016/7/layout/BasicLinearProcessNumbered"/>
    <dgm:cxn modelId="{08D60E9D-D23D-466B-82C6-A419084B02FE}" type="presParOf" srcId="{48D7705F-3700-43B9-8A9C-81A057EF4760}" destId="{9E9F4608-7156-4413-87D4-DC8537F8BB4E}" srcOrd="2" destOrd="0" presId="urn:microsoft.com/office/officeart/2016/7/layout/BasicLinearProcessNumbered"/>
    <dgm:cxn modelId="{044C1184-F1CA-4372-A9C5-5C67FF0BF0CA}" type="presParOf" srcId="{9E9F4608-7156-4413-87D4-DC8537F8BB4E}" destId="{845F5D9A-573F-4796-827C-52449DBBE765}" srcOrd="0" destOrd="0" presId="urn:microsoft.com/office/officeart/2016/7/layout/BasicLinearProcessNumbered"/>
    <dgm:cxn modelId="{C5FDE711-820F-4DB7-85D6-9F7340604FF0}" type="presParOf" srcId="{9E9F4608-7156-4413-87D4-DC8537F8BB4E}" destId="{9189007C-9EA3-4BB0-A2A4-378E2A89C398}" srcOrd="1" destOrd="0" presId="urn:microsoft.com/office/officeart/2016/7/layout/BasicLinearProcessNumbered"/>
    <dgm:cxn modelId="{796AEE1F-73F7-44D7-81C9-A4E00FA7CD51}" type="presParOf" srcId="{9E9F4608-7156-4413-87D4-DC8537F8BB4E}" destId="{EEE67D3D-6081-4619-9CF5-3BADE505EDF4}" srcOrd="2" destOrd="0" presId="urn:microsoft.com/office/officeart/2016/7/layout/BasicLinearProcessNumbered"/>
    <dgm:cxn modelId="{EF82FFF2-6876-4CFE-9DF3-942362A39DF1}" type="presParOf" srcId="{9E9F4608-7156-4413-87D4-DC8537F8BB4E}" destId="{B28D02D1-BF4F-4ED8-9632-024197ED7337}" srcOrd="3" destOrd="0" presId="urn:microsoft.com/office/officeart/2016/7/layout/BasicLinearProcessNumbered"/>
    <dgm:cxn modelId="{333303F0-663A-4CF5-A75B-85F549BCCE20}" type="presParOf" srcId="{48D7705F-3700-43B9-8A9C-81A057EF4760}" destId="{E92573FA-27EE-43CC-B652-0321C2B1F78D}" srcOrd="3" destOrd="0" presId="urn:microsoft.com/office/officeart/2016/7/layout/BasicLinearProcessNumbered"/>
    <dgm:cxn modelId="{1E3FCC02-79B3-455E-9770-17F078CF84BA}" type="presParOf" srcId="{48D7705F-3700-43B9-8A9C-81A057EF4760}" destId="{482E08E2-A0F9-44A9-9802-6735E0E9D14D}" srcOrd="4" destOrd="0" presId="urn:microsoft.com/office/officeart/2016/7/layout/BasicLinearProcessNumbered"/>
    <dgm:cxn modelId="{546F1E4D-337B-4814-BA91-19687A9D7A4B}" type="presParOf" srcId="{482E08E2-A0F9-44A9-9802-6735E0E9D14D}" destId="{6447AACD-D1E4-4623-9368-B24737563635}" srcOrd="0" destOrd="0" presId="urn:microsoft.com/office/officeart/2016/7/layout/BasicLinearProcessNumbered"/>
    <dgm:cxn modelId="{419C3F35-8044-4EA4-A477-A9291B891556}" type="presParOf" srcId="{482E08E2-A0F9-44A9-9802-6735E0E9D14D}" destId="{0A7E34A4-460A-454E-96ED-779A316EF3EB}" srcOrd="1" destOrd="0" presId="urn:microsoft.com/office/officeart/2016/7/layout/BasicLinearProcessNumbered"/>
    <dgm:cxn modelId="{0915F42F-5B54-4FEE-B274-D2BE708547CD}" type="presParOf" srcId="{482E08E2-A0F9-44A9-9802-6735E0E9D14D}" destId="{376BECC7-7559-4EDE-885E-E53E796FD4D3}" srcOrd="2" destOrd="0" presId="urn:microsoft.com/office/officeart/2016/7/layout/BasicLinearProcessNumbered"/>
    <dgm:cxn modelId="{A4C80950-FEB0-40C1-90F1-BCDC0F43B881}" type="presParOf" srcId="{482E08E2-A0F9-44A9-9802-6735E0E9D14D}" destId="{4678C684-8FEF-4704-94F5-51EB77518BD3}" srcOrd="3" destOrd="0" presId="urn:microsoft.com/office/officeart/2016/7/layout/BasicLinear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0727304-4C37-44C5-A03B-35A4251BED71}" type="doc">
      <dgm:prSet loTypeId="urn:microsoft.com/office/officeart/2005/8/layout/cycle6" loCatId="cycle" qsTypeId="urn:microsoft.com/office/officeart/2005/8/quickstyle/simple5" qsCatId="simple" csTypeId="urn:microsoft.com/office/officeart/2005/8/colors/colorful5" csCatId="colorful" phldr="1"/>
      <dgm:spPr/>
      <dgm:t>
        <a:bodyPr/>
        <a:lstStyle/>
        <a:p>
          <a:endParaRPr lang="en-US"/>
        </a:p>
      </dgm:t>
    </dgm:pt>
    <dgm:pt modelId="{EBBF9022-BFAD-4F33-8DFC-E66113C206B4}">
      <dgm:prSet custT="1"/>
      <dgm:spPr/>
      <dgm:t>
        <a:bodyPr/>
        <a:lstStyle/>
        <a:p>
          <a:r>
            <a:rPr lang="en-GB" sz="6000" dirty="0">
              <a:latin typeface="Algerian" panose="04020705040A02060702" pitchFamily="82" charset="0"/>
            </a:rPr>
            <a:t>1NF</a:t>
          </a:r>
          <a:endParaRPr lang="en-US" sz="4200" dirty="0">
            <a:latin typeface="Algerian" panose="04020705040A02060702" pitchFamily="82" charset="0"/>
          </a:endParaRPr>
        </a:p>
      </dgm:t>
    </dgm:pt>
    <dgm:pt modelId="{F9963C5F-081D-406A-AEA9-CB3AD75DD749}" type="parTrans" cxnId="{BFA9081F-4117-4C7E-BC3B-DA8D5FD36B07}">
      <dgm:prSet/>
      <dgm:spPr/>
      <dgm:t>
        <a:bodyPr/>
        <a:lstStyle/>
        <a:p>
          <a:endParaRPr lang="en-US"/>
        </a:p>
      </dgm:t>
    </dgm:pt>
    <dgm:pt modelId="{E55629E7-5A3C-4C73-8CD8-2E710F593287}" type="sibTrans" cxnId="{BFA9081F-4117-4C7E-BC3B-DA8D5FD36B07}">
      <dgm:prSet/>
      <dgm:spPr/>
      <dgm:t>
        <a:bodyPr/>
        <a:lstStyle/>
        <a:p>
          <a:endParaRPr lang="en-US"/>
        </a:p>
      </dgm:t>
    </dgm:pt>
    <dgm:pt modelId="{A9FF7DBD-44A3-4267-BD94-FA4F612C366E}">
      <dgm:prSet/>
      <dgm:spPr/>
      <dgm:t>
        <a:bodyPr/>
        <a:lstStyle/>
        <a:p>
          <a:r>
            <a:rPr lang="en-GB" sz="3300"/>
            <a:t>Relation in 1NF if the values in relation are atomic for every attribute</a:t>
          </a:r>
          <a:endParaRPr lang="en-US" sz="3300"/>
        </a:p>
      </dgm:t>
    </dgm:pt>
    <dgm:pt modelId="{7CA587CA-49FE-4958-8087-95C9253F2ECA}" type="parTrans" cxnId="{6D85F16F-B6A5-4273-908E-CD9B25FC70F2}">
      <dgm:prSet/>
      <dgm:spPr/>
      <dgm:t>
        <a:bodyPr/>
        <a:lstStyle/>
        <a:p>
          <a:endParaRPr lang="en-US"/>
        </a:p>
      </dgm:t>
    </dgm:pt>
    <dgm:pt modelId="{9C7FC913-DC94-421F-9005-0E249B4673AC}" type="sibTrans" cxnId="{6D85F16F-B6A5-4273-908E-CD9B25FC70F2}">
      <dgm:prSet/>
      <dgm:spPr/>
      <dgm:t>
        <a:bodyPr/>
        <a:lstStyle/>
        <a:p>
          <a:endParaRPr lang="en-US"/>
        </a:p>
      </dgm:t>
    </dgm:pt>
    <dgm:pt modelId="{BDDCFE72-AD30-4527-863D-DC448643DAB8}">
      <dgm:prSet/>
      <dgm:spPr/>
      <dgm:t>
        <a:bodyPr/>
        <a:lstStyle/>
        <a:p>
          <a:r>
            <a:rPr lang="en-GB" sz="3300" b="1" dirty="0"/>
            <a:t>No </a:t>
          </a:r>
          <a:r>
            <a:rPr lang="en-GB" sz="3300" dirty="0"/>
            <a:t>attribute value can be a set of values (</a:t>
          </a:r>
          <a:r>
            <a:rPr lang="en-GB" sz="3300" b="1" i="1" dirty="0"/>
            <a:t>repeating groups/attribute</a:t>
          </a:r>
          <a:r>
            <a:rPr lang="en-GB" sz="3300" dirty="0"/>
            <a:t>)</a:t>
          </a:r>
          <a:endParaRPr lang="en-US" sz="3300" dirty="0"/>
        </a:p>
      </dgm:t>
    </dgm:pt>
    <dgm:pt modelId="{E0C66FED-6338-44A1-9194-7471AE94CE41}" type="parTrans" cxnId="{FC40CCC9-FCE5-4E2B-AFC9-582FC27B04A0}">
      <dgm:prSet/>
      <dgm:spPr/>
      <dgm:t>
        <a:bodyPr/>
        <a:lstStyle/>
        <a:p>
          <a:endParaRPr lang="en-US"/>
        </a:p>
      </dgm:t>
    </dgm:pt>
    <dgm:pt modelId="{9A484DEC-A244-4973-8687-1A69CFE6EDD5}" type="sibTrans" cxnId="{FC40CCC9-FCE5-4E2B-AFC9-582FC27B04A0}">
      <dgm:prSet/>
      <dgm:spPr/>
      <dgm:t>
        <a:bodyPr/>
        <a:lstStyle/>
        <a:p>
          <a:endParaRPr lang="en-US"/>
        </a:p>
      </dgm:t>
    </dgm:pt>
    <dgm:pt modelId="{8194C4F7-8873-45B6-8CFD-2BEA6F539CF9}" type="pres">
      <dgm:prSet presAssocID="{E0727304-4C37-44C5-A03B-35A4251BED71}" presName="cycle" presStyleCnt="0">
        <dgm:presLayoutVars>
          <dgm:dir/>
          <dgm:resizeHandles val="exact"/>
        </dgm:presLayoutVars>
      </dgm:prSet>
      <dgm:spPr/>
    </dgm:pt>
    <dgm:pt modelId="{3F65C2EE-7A5B-4DFA-A244-33CB6F53D770}" type="pres">
      <dgm:prSet presAssocID="{EBBF9022-BFAD-4F33-8DFC-E66113C206B4}" presName="node" presStyleLbl="node1" presStyleIdx="0" presStyleCnt="1" custScaleY="108052">
        <dgm:presLayoutVars>
          <dgm:bulletEnabled val="1"/>
        </dgm:presLayoutVars>
      </dgm:prSet>
      <dgm:spPr/>
    </dgm:pt>
  </dgm:ptLst>
  <dgm:cxnLst>
    <dgm:cxn modelId="{1AE0220D-6282-408A-BAC4-498A3D2D32B0}" type="presOf" srcId="{A9FF7DBD-44A3-4267-BD94-FA4F612C366E}" destId="{3F65C2EE-7A5B-4DFA-A244-33CB6F53D770}" srcOrd="0" destOrd="1" presId="urn:microsoft.com/office/officeart/2005/8/layout/cycle6"/>
    <dgm:cxn modelId="{BFA9081F-4117-4C7E-BC3B-DA8D5FD36B07}" srcId="{E0727304-4C37-44C5-A03B-35A4251BED71}" destId="{EBBF9022-BFAD-4F33-8DFC-E66113C206B4}" srcOrd="0" destOrd="0" parTransId="{F9963C5F-081D-406A-AEA9-CB3AD75DD749}" sibTransId="{E55629E7-5A3C-4C73-8CD8-2E710F593287}"/>
    <dgm:cxn modelId="{6D85F16F-B6A5-4273-908E-CD9B25FC70F2}" srcId="{EBBF9022-BFAD-4F33-8DFC-E66113C206B4}" destId="{A9FF7DBD-44A3-4267-BD94-FA4F612C366E}" srcOrd="0" destOrd="0" parTransId="{7CA587CA-49FE-4958-8087-95C9253F2ECA}" sibTransId="{9C7FC913-DC94-421F-9005-0E249B4673AC}"/>
    <dgm:cxn modelId="{6558A09D-57BF-43E5-9768-8325D14DF76D}" type="presOf" srcId="{BDDCFE72-AD30-4527-863D-DC448643DAB8}" destId="{3F65C2EE-7A5B-4DFA-A244-33CB6F53D770}" srcOrd="0" destOrd="2" presId="urn:microsoft.com/office/officeart/2005/8/layout/cycle6"/>
    <dgm:cxn modelId="{E80D44AD-E5AA-4947-9826-DD9657812C65}" type="presOf" srcId="{EBBF9022-BFAD-4F33-8DFC-E66113C206B4}" destId="{3F65C2EE-7A5B-4DFA-A244-33CB6F53D770}" srcOrd="0" destOrd="0" presId="urn:microsoft.com/office/officeart/2005/8/layout/cycle6"/>
    <dgm:cxn modelId="{4709A4C0-CBBB-4751-A6A4-B53FD66BCECA}" type="presOf" srcId="{E0727304-4C37-44C5-A03B-35A4251BED71}" destId="{8194C4F7-8873-45B6-8CFD-2BEA6F539CF9}" srcOrd="0" destOrd="0" presId="urn:microsoft.com/office/officeart/2005/8/layout/cycle6"/>
    <dgm:cxn modelId="{FC40CCC9-FCE5-4E2B-AFC9-582FC27B04A0}" srcId="{EBBF9022-BFAD-4F33-8DFC-E66113C206B4}" destId="{BDDCFE72-AD30-4527-863D-DC448643DAB8}" srcOrd="1" destOrd="0" parTransId="{E0C66FED-6338-44A1-9194-7471AE94CE41}" sibTransId="{9A484DEC-A244-4973-8687-1A69CFE6EDD5}"/>
    <dgm:cxn modelId="{4A1A88CD-F43C-4151-B389-DC4B85540B7E}" type="presParOf" srcId="{8194C4F7-8873-45B6-8CFD-2BEA6F539CF9}" destId="{3F65C2EE-7A5B-4DFA-A244-33CB6F53D770}" srcOrd="0"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30709CA-AF7A-40B5-8988-80327A21B083}" type="doc">
      <dgm:prSet loTypeId="urn:microsoft.com/office/officeart/2005/8/layout/vList5" loCatId="list" qsTypeId="urn:microsoft.com/office/officeart/2005/8/quickstyle/simple3" qsCatId="simple" csTypeId="urn:microsoft.com/office/officeart/2005/8/colors/colorful5" csCatId="colorful"/>
      <dgm:spPr/>
      <dgm:t>
        <a:bodyPr/>
        <a:lstStyle/>
        <a:p>
          <a:endParaRPr lang="en-US"/>
        </a:p>
      </dgm:t>
    </dgm:pt>
    <dgm:pt modelId="{67A3926A-92EB-4F22-AF4E-CFFC2873BEFF}">
      <dgm:prSet/>
      <dgm:spPr/>
      <dgm:t>
        <a:bodyPr/>
        <a:lstStyle/>
        <a:p>
          <a:r>
            <a:rPr lang="en-GB"/>
            <a:t>2NF</a:t>
          </a:r>
          <a:endParaRPr lang="en-US"/>
        </a:p>
      </dgm:t>
    </dgm:pt>
    <dgm:pt modelId="{329570CB-9310-4DCD-8DE6-9775C3C531B1}" type="parTrans" cxnId="{0474AF87-2619-4189-8DD7-95EBA64EDF04}">
      <dgm:prSet/>
      <dgm:spPr/>
      <dgm:t>
        <a:bodyPr/>
        <a:lstStyle/>
        <a:p>
          <a:endParaRPr lang="en-US"/>
        </a:p>
      </dgm:t>
    </dgm:pt>
    <dgm:pt modelId="{D797CACB-3D19-4CF3-9007-F1C2A2E48D9A}" type="sibTrans" cxnId="{0474AF87-2619-4189-8DD7-95EBA64EDF04}">
      <dgm:prSet/>
      <dgm:spPr/>
      <dgm:t>
        <a:bodyPr/>
        <a:lstStyle/>
        <a:p>
          <a:endParaRPr lang="en-US"/>
        </a:p>
      </dgm:t>
    </dgm:pt>
    <dgm:pt modelId="{BBC6A11D-09E7-4B91-8DBC-294ED9C5DDA2}">
      <dgm:prSet/>
      <dgm:spPr/>
      <dgm:t>
        <a:bodyPr/>
        <a:lstStyle/>
        <a:p>
          <a:r>
            <a:rPr lang="en-GB"/>
            <a:t>Every non-key attribute must be fully dependent on all of the primary key</a:t>
          </a:r>
          <a:endParaRPr lang="en-US"/>
        </a:p>
      </dgm:t>
    </dgm:pt>
    <dgm:pt modelId="{8A1370FA-6AA6-4263-B4E9-567A3CA823CD}" type="parTrans" cxnId="{2F4A0F7A-70A5-416A-A29A-9B948FD39398}">
      <dgm:prSet/>
      <dgm:spPr/>
      <dgm:t>
        <a:bodyPr/>
        <a:lstStyle/>
        <a:p>
          <a:endParaRPr lang="en-US"/>
        </a:p>
      </dgm:t>
    </dgm:pt>
    <dgm:pt modelId="{E2091D4D-C638-4952-A3DD-66907B1772B0}" type="sibTrans" cxnId="{2F4A0F7A-70A5-416A-A29A-9B948FD39398}">
      <dgm:prSet/>
      <dgm:spPr/>
      <dgm:t>
        <a:bodyPr/>
        <a:lstStyle/>
        <a:p>
          <a:endParaRPr lang="en-US"/>
        </a:p>
      </dgm:t>
    </dgm:pt>
    <dgm:pt modelId="{C8F2C755-32DC-48D9-A7FC-6C013D83A315}">
      <dgm:prSet/>
      <dgm:spPr/>
      <dgm:t>
        <a:bodyPr/>
        <a:lstStyle/>
        <a:p>
          <a:r>
            <a:rPr lang="en-GB" b="1"/>
            <a:t>No </a:t>
          </a:r>
          <a:r>
            <a:rPr lang="en-GB" b="1" i="1"/>
            <a:t>partial dependencies</a:t>
          </a:r>
          <a:endParaRPr lang="en-US"/>
        </a:p>
      </dgm:t>
    </dgm:pt>
    <dgm:pt modelId="{79920C81-7CDD-4834-B2CD-FAB34131D620}" type="parTrans" cxnId="{C72B869F-19B9-468A-A238-E6FB43A580B9}">
      <dgm:prSet/>
      <dgm:spPr/>
      <dgm:t>
        <a:bodyPr/>
        <a:lstStyle/>
        <a:p>
          <a:endParaRPr lang="en-US"/>
        </a:p>
      </dgm:t>
    </dgm:pt>
    <dgm:pt modelId="{C9808D34-034A-42A9-9311-A0BCBC77C22D}" type="sibTrans" cxnId="{C72B869F-19B9-468A-A238-E6FB43A580B9}">
      <dgm:prSet/>
      <dgm:spPr/>
      <dgm:t>
        <a:bodyPr/>
        <a:lstStyle/>
        <a:p>
          <a:endParaRPr lang="en-US"/>
        </a:p>
      </dgm:t>
    </dgm:pt>
    <dgm:pt modelId="{28A4A41A-9431-4C7A-8DD5-284D4EEFF5DC}" type="pres">
      <dgm:prSet presAssocID="{D30709CA-AF7A-40B5-8988-80327A21B083}" presName="Name0" presStyleCnt="0">
        <dgm:presLayoutVars>
          <dgm:dir/>
          <dgm:animLvl val="lvl"/>
          <dgm:resizeHandles val="exact"/>
        </dgm:presLayoutVars>
      </dgm:prSet>
      <dgm:spPr/>
    </dgm:pt>
    <dgm:pt modelId="{62A78279-8ACE-4D16-B495-3B2C7B95E4BA}" type="pres">
      <dgm:prSet presAssocID="{67A3926A-92EB-4F22-AF4E-CFFC2873BEFF}" presName="linNode" presStyleCnt="0"/>
      <dgm:spPr/>
    </dgm:pt>
    <dgm:pt modelId="{EF767780-342D-4BB7-AEF9-634F65E48B69}" type="pres">
      <dgm:prSet presAssocID="{67A3926A-92EB-4F22-AF4E-CFFC2873BEFF}" presName="parentText" presStyleLbl="node1" presStyleIdx="0" presStyleCnt="1">
        <dgm:presLayoutVars>
          <dgm:chMax val="1"/>
          <dgm:bulletEnabled val="1"/>
        </dgm:presLayoutVars>
      </dgm:prSet>
      <dgm:spPr/>
    </dgm:pt>
    <dgm:pt modelId="{C352A70C-3816-453F-BFBF-E5ED09DFC44B}" type="pres">
      <dgm:prSet presAssocID="{67A3926A-92EB-4F22-AF4E-CFFC2873BEFF}" presName="descendantText" presStyleLbl="alignAccFollowNode1" presStyleIdx="0" presStyleCnt="1">
        <dgm:presLayoutVars>
          <dgm:bulletEnabled val="1"/>
        </dgm:presLayoutVars>
      </dgm:prSet>
      <dgm:spPr/>
    </dgm:pt>
  </dgm:ptLst>
  <dgm:cxnLst>
    <dgm:cxn modelId="{602E6A1A-73CE-4EC3-8CA8-40AFB3B2189B}" type="presOf" srcId="{D30709CA-AF7A-40B5-8988-80327A21B083}" destId="{28A4A41A-9431-4C7A-8DD5-284D4EEFF5DC}" srcOrd="0" destOrd="0" presId="urn:microsoft.com/office/officeart/2005/8/layout/vList5"/>
    <dgm:cxn modelId="{897BC93C-6A10-4F0C-8F4F-5F32289FE8F0}" type="presOf" srcId="{BBC6A11D-09E7-4B91-8DBC-294ED9C5DDA2}" destId="{C352A70C-3816-453F-BFBF-E5ED09DFC44B}" srcOrd="0" destOrd="0" presId="urn:microsoft.com/office/officeart/2005/8/layout/vList5"/>
    <dgm:cxn modelId="{2F4A0F7A-70A5-416A-A29A-9B948FD39398}" srcId="{67A3926A-92EB-4F22-AF4E-CFFC2873BEFF}" destId="{BBC6A11D-09E7-4B91-8DBC-294ED9C5DDA2}" srcOrd="0" destOrd="0" parTransId="{8A1370FA-6AA6-4263-B4E9-567A3CA823CD}" sibTransId="{E2091D4D-C638-4952-A3DD-66907B1772B0}"/>
    <dgm:cxn modelId="{0474AF87-2619-4189-8DD7-95EBA64EDF04}" srcId="{D30709CA-AF7A-40B5-8988-80327A21B083}" destId="{67A3926A-92EB-4F22-AF4E-CFFC2873BEFF}" srcOrd="0" destOrd="0" parTransId="{329570CB-9310-4DCD-8DE6-9775C3C531B1}" sibTransId="{D797CACB-3D19-4CF3-9007-F1C2A2E48D9A}"/>
    <dgm:cxn modelId="{C72B869F-19B9-468A-A238-E6FB43A580B9}" srcId="{67A3926A-92EB-4F22-AF4E-CFFC2873BEFF}" destId="{C8F2C755-32DC-48D9-A7FC-6C013D83A315}" srcOrd="1" destOrd="0" parTransId="{79920C81-7CDD-4834-B2CD-FAB34131D620}" sibTransId="{C9808D34-034A-42A9-9311-A0BCBC77C22D}"/>
    <dgm:cxn modelId="{898D20C6-6228-43C9-9A62-C5ED732E7A9F}" type="presOf" srcId="{C8F2C755-32DC-48D9-A7FC-6C013D83A315}" destId="{C352A70C-3816-453F-BFBF-E5ED09DFC44B}" srcOrd="0" destOrd="1" presId="urn:microsoft.com/office/officeart/2005/8/layout/vList5"/>
    <dgm:cxn modelId="{017DFEDE-61A8-46C5-B14B-9A2EB55E9DEB}" type="presOf" srcId="{67A3926A-92EB-4F22-AF4E-CFFC2873BEFF}" destId="{EF767780-342D-4BB7-AEF9-634F65E48B69}" srcOrd="0" destOrd="0" presId="urn:microsoft.com/office/officeart/2005/8/layout/vList5"/>
    <dgm:cxn modelId="{73D017B3-DE70-45FD-818E-F1628ECDBDAB}" type="presParOf" srcId="{28A4A41A-9431-4C7A-8DD5-284D4EEFF5DC}" destId="{62A78279-8ACE-4D16-B495-3B2C7B95E4BA}" srcOrd="0" destOrd="0" presId="urn:microsoft.com/office/officeart/2005/8/layout/vList5"/>
    <dgm:cxn modelId="{858AC7A7-9AA5-4D64-B485-4F3428631C1B}" type="presParOf" srcId="{62A78279-8ACE-4D16-B495-3B2C7B95E4BA}" destId="{EF767780-342D-4BB7-AEF9-634F65E48B69}" srcOrd="0" destOrd="0" presId="urn:microsoft.com/office/officeart/2005/8/layout/vList5"/>
    <dgm:cxn modelId="{F403265A-58AB-4B36-9514-83F3C90DFB24}" type="presParOf" srcId="{62A78279-8ACE-4D16-B495-3B2C7B95E4BA}" destId="{C352A70C-3816-453F-BFBF-E5ED09DFC44B}"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23983AB-B94F-4E62-9DA4-B14E82438590}" type="doc">
      <dgm:prSet loTypeId="urn:microsoft.com/office/officeart/2005/8/layout/vList5" loCatId="list" qsTypeId="urn:microsoft.com/office/officeart/2005/8/quickstyle/simple2" qsCatId="simple" csTypeId="urn:microsoft.com/office/officeart/2005/8/colors/colorful5" csCatId="colorful"/>
      <dgm:spPr/>
      <dgm:t>
        <a:bodyPr/>
        <a:lstStyle/>
        <a:p>
          <a:endParaRPr lang="en-US"/>
        </a:p>
      </dgm:t>
    </dgm:pt>
    <dgm:pt modelId="{8DC33392-775C-41A3-AA64-9984A6A6A79F}">
      <dgm:prSet/>
      <dgm:spPr/>
      <dgm:t>
        <a:bodyPr/>
        <a:lstStyle/>
        <a:p>
          <a:r>
            <a:rPr lang="en-GB"/>
            <a:t>3NF</a:t>
          </a:r>
          <a:endParaRPr lang="en-US"/>
        </a:p>
      </dgm:t>
    </dgm:pt>
    <dgm:pt modelId="{452ECCD9-B420-48A3-BFF6-D05AB56956B7}" type="parTrans" cxnId="{6DB9A239-5ADB-45F1-BBE4-4999F77E9B16}">
      <dgm:prSet/>
      <dgm:spPr/>
      <dgm:t>
        <a:bodyPr/>
        <a:lstStyle/>
        <a:p>
          <a:endParaRPr lang="en-US"/>
        </a:p>
      </dgm:t>
    </dgm:pt>
    <dgm:pt modelId="{D8818B9B-2434-4DCC-B668-0ECD5C55B038}" type="sibTrans" cxnId="{6DB9A239-5ADB-45F1-BBE4-4999F77E9B16}">
      <dgm:prSet/>
      <dgm:spPr/>
      <dgm:t>
        <a:bodyPr/>
        <a:lstStyle/>
        <a:p>
          <a:endParaRPr lang="en-US"/>
        </a:p>
      </dgm:t>
    </dgm:pt>
    <dgm:pt modelId="{402D89FE-AE82-4C2B-BFBF-116C6A7B18B9}">
      <dgm:prSet/>
      <dgm:spPr/>
      <dgm:t>
        <a:bodyPr/>
        <a:lstStyle/>
        <a:p>
          <a:r>
            <a:rPr lang="en-GB"/>
            <a:t>Table with no/1 non-key attribute</a:t>
          </a:r>
          <a:endParaRPr lang="en-US"/>
        </a:p>
      </dgm:t>
    </dgm:pt>
    <dgm:pt modelId="{A70CD419-9364-42F5-97A0-98409FC769F9}" type="parTrans" cxnId="{AB70F9A6-0578-40AC-AD7D-61BBD78D8119}">
      <dgm:prSet/>
      <dgm:spPr/>
      <dgm:t>
        <a:bodyPr/>
        <a:lstStyle/>
        <a:p>
          <a:endParaRPr lang="en-US"/>
        </a:p>
      </dgm:t>
    </dgm:pt>
    <dgm:pt modelId="{461CEF6D-7661-4E62-B10F-0984E8960707}" type="sibTrans" cxnId="{AB70F9A6-0578-40AC-AD7D-61BBD78D8119}">
      <dgm:prSet/>
      <dgm:spPr/>
      <dgm:t>
        <a:bodyPr/>
        <a:lstStyle/>
        <a:p>
          <a:endParaRPr lang="en-US"/>
        </a:p>
      </dgm:t>
    </dgm:pt>
    <dgm:pt modelId="{17F9F6AD-CFB0-48A4-B84F-458D865AFFCD}">
      <dgm:prSet/>
      <dgm:spPr/>
      <dgm:t>
        <a:bodyPr/>
        <a:lstStyle/>
        <a:p>
          <a:r>
            <a:rPr lang="en-GB" b="1"/>
            <a:t>No dependencies</a:t>
          </a:r>
          <a:r>
            <a:rPr lang="en-GB"/>
            <a:t> between any of the </a:t>
          </a:r>
          <a:r>
            <a:rPr lang="en-GB" b="1" i="1"/>
            <a:t>non-key attributes</a:t>
          </a:r>
          <a:endParaRPr lang="en-US"/>
        </a:p>
      </dgm:t>
    </dgm:pt>
    <dgm:pt modelId="{73B2D7BE-4876-4B4F-91E5-D2531F694528}" type="parTrans" cxnId="{2B89CAC1-00CF-46F5-AD16-95B14AC475C4}">
      <dgm:prSet/>
      <dgm:spPr/>
      <dgm:t>
        <a:bodyPr/>
        <a:lstStyle/>
        <a:p>
          <a:endParaRPr lang="en-US"/>
        </a:p>
      </dgm:t>
    </dgm:pt>
    <dgm:pt modelId="{0BE68EBE-13AC-4352-BD5D-5B4AD5F20A0A}" type="sibTrans" cxnId="{2B89CAC1-00CF-46F5-AD16-95B14AC475C4}">
      <dgm:prSet/>
      <dgm:spPr/>
      <dgm:t>
        <a:bodyPr/>
        <a:lstStyle/>
        <a:p>
          <a:endParaRPr lang="en-US"/>
        </a:p>
      </dgm:t>
    </dgm:pt>
    <dgm:pt modelId="{62D31663-5465-4C4B-8D62-D4CF864DAE21}" type="pres">
      <dgm:prSet presAssocID="{A23983AB-B94F-4E62-9DA4-B14E82438590}" presName="Name0" presStyleCnt="0">
        <dgm:presLayoutVars>
          <dgm:dir/>
          <dgm:animLvl val="lvl"/>
          <dgm:resizeHandles val="exact"/>
        </dgm:presLayoutVars>
      </dgm:prSet>
      <dgm:spPr/>
    </dgm:pt>
    <dgm:pt modelId="{BCD55591-0CF0-4FB4-9E99-D0938F93E8A5}" type="pres">
      <dgm:prSet presAssocID="{8DC33392-775C-41A3-AA64-9984A6A6A79F}" presName="linNode" presStyleCnt="0"/>
      <dgm:spPr/>
    </dgm:pt>
    <dgm:pt modelId="{EA0ED3CE-1210-403C-BB95-0055C54F8B28}" type="pres">
      <dgm:prSet presAssocID="{8DC33392-775C-41A3-AA64-9984A6A6A79F}" presName="parentText" presStyleLbl="node1" presStyleIdx="0" presStyleCnt="1">
        <dgm:presLayoutVars>
          <dgm:chMax val="1"/>
          <dgm:bulletEnabled val="1"/>
        </dgm:presLayoutVars>
      </dgm:prSet>
      <dgm:spPr/>
    </dgm:pt>
    <dgm:pt modelId="{7D72A4C6-1EBC-4B7C-AD47-1CD078D40474}" type="pres">
      <dgm:prSet presAssocID="{8DC33392-775C-41A3-AA64-9984A6A6A79F}" presName="descendantText" presStyleLbl="alignAccFollowNode1" presStyleIdx="0" presStyleCnt="1">
        <dgm:presLayoutVars>
          <dgm:bulletEnabled val="1"/>
        </dgm:presLayoutVars>
      </dgm:prSet>
      <dgm:spPr/>
    </dgm:pt>
  </dgm:ptLst>
  <dgm:cxnLst>
    <dgm:cxn modelId="{AF54E522-078C-484D-AA88-BDC18D376F2E}" type="presOf" srcId="{402D89FE-AE82-4C2B-BFBF-116C6A7B18B9}" destId="{7D72A4C6-1EBC-4B7C-AD47-1CD078D40474}" srcOrd="0" destOrd="0" presId="urn:microsoft.com/office/officeart/2005/8/layout/vList5"/>
    <dgm:cxn modelId="{6DB9A239-5ADB-45F1-BBE4-4999F77E9B16}" srcId="{A23983AB-B94F-4E62-9DA4-B14E82438590}" destId="{8DC33392-775C-41A3-AA64-9984A6A6A79F}" srcOrd="0" destOrd="0" parTransId="{452ECCD9-B420-48A3-BFF6-D05AB56956B7}" sibTransId="{D8818B9B-2434-4DCC-B668-0ECD5C55B038}"/>
    <dgm:cxn modelId="{AB70F9A6-0578-40AC-AD7D-61BBD78D8119}" srcId="{8DC33392-775C-41A3-AA64-9984A6A6A79F}" destId="{402D89FE-AE82-4C2B-BFBF-116C6A7B18B9}" srcOrd="0" destOrd="0" parTransId="{A70CD419-9364-42F5-97A0-98409FC769F9}" sibTransId="{461CEF6D-7661-4E62-B10F-0984E8960707}"/>
    <dgm:cxn modelId="{2B89CAC1-00CF-46F5-AD16-95B14AC475C4}" srcId="{8DC33392-775C-41A3-AA64-9984A6A6A79F}" destId="{17F9F6AD-CFB0-48A4-B84F-458D865AFFCD}" srcOrd="1" destOrd="0" parTransId="{73B2D7BE-4876-4B4F-91E5-D2531F694528}" sibTransId="{0BE68EBE-13AC-4352-BD5D-5B4AD5F20A0A}"/>
    <dgm:cxn modelId="{66446ECD-DD9D-4C86-BE62-24AC89FFC3F7}" type="presOf" srcId="{17F9F6AD-CFB0-48A4-B84F-458D865AFFCD}" destId="{7D72A4C6-1EBC-4B7C-AD47-1CD078D40474}" srcOrd="0" destOrd="1" presId="urn:microsoft.com/office/officeart/2005/8/layout/vList5"/>
    <dgm:cxn modelId="{13064ADD-A77D-4E4B-8BD0-0250048E1B6C}" type="presOf" srcId="{8DC33392-775C-41A3-AA64-9984A6A6A79F}" destId="{EA0ED3CE-1210-403C-BB95-0055C54F8B28}" srcOrd="0" destOrd="0" presId="urn:microsoft.com/office/officeart/2005/8/layout/vList5"/>
    <dgm:cxn modelId="{FC907EF9-B0F0-4067-B4B9-FB0089D61416}" type="presOf" srcId="{A23983AB-B94F-4E62-9DA4-B14E82438590}" destId="{62D31663-5465-4C4B-8D62-D4CF864DAE21}" srcOrd="0" destOrd="0" presId="urn:microsoft.com/office/officeart/2005/8/layout/vList5"/>
    <dgm:cxn modelId="{B3159049-12F1-44F4-9186-E1B87929ED59}" type="presParOf" srcId="{62D31663-5465-4C4B-8D62-D4CF864DAE21}" destId="{BCD55591-0CF0-4FB4-9E99-D0938F93E8A5}" srcOrd="0" destOrd="0" presId="urn:microsoft.com/office/officeart/2005/8/layout/vList5"/>
    <dgm:cxn modelId="{FB3E566E-58E0-44BB-B9AB-55D642FB3E3D}" type="presParOf" srcId="{BCD55591-0CF0-4FB4-9E99-D0938F93E8A5}" destId="{EA0ED3CE-1210-403C-BB95-0055C54F8B28}" srcOrd="0" destOrd="0" presId="urn:microsoft.com/office/officeart/2005/8/layout/vList5"/>
    <dgm:cxn modelId="{E36304C1-6A4F-41C5-A071-E4A99237C39B}" type="presParOf" srcId="{BCD55591-0CF0-4FB4-9E99-D0938F93E8A5}" destId="{7D72A4C6-1EBC-4B7C-AD47-1CD078D40474}"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140CBD-8069-4C19-B882-A711229AF671}">
      <dsp:nvSpPr>
        <dsp:cNvPr id="0" name=""/>
        <dsp:cNvSpPr/>
      </dsp:nvSpPr>
      <dsp:spPr>
        <a:xfrm>
          <a:off x="568971" y="290314"/>
          <a:ext cx="1509048" cy="150904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85E3C325-9DCF-47F8-BCC2-1EDE3C63B3E7}">
      <dsp:nvSpPr>
        <dsp:cNvPr id="0" name=""/>
        <dsp:cNvSpPr/>
      </dsp:nvSpPr>
      <dsp:spPr>
        <a:xfrm>
          <a:off x="568971" y="1966622"/>
          <a:ext cx="4311566" cy="12542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066800">
            <a:lnSpc>
              <a:spcPct val="100000"/>
            </a:lnSpc>
            <a:spcBef>
              <a:spcPct val="0"/>
            </a:spcBef>
            <a:spcAft>
              <a:spcPct val="35000"/>
            </a:spcAft>
            <a:buNone/>
            <a:defRPr b="1"/>
          </a:pPr>
          <a:r>
            <a:rPr lang="en-GB" sz="2400" b="0" kern="1200" dirty="0"/>
            <a:t>Software that controls the </a:t>
          </a:r>
          <a:r>
            <a:rPr lang="en-GB" sz="2800" b="1" kern="1200" dirty="0"/>
            <a:t>storage, organisation, and retrieval </a:t>
          </a:r>
          <a:r>
            <a:rPr lang="en-GB" sz="2400" b="0" kern="1200" dirty="0"/>
            <a:t>of data.</a:t>
          </a:r>
          <a:endParaRPr lang="en-US" sz="2400" b="0" kern="1200" dirty="0"/>
        </a:p>
      </dsp:txBody>
      <dsp:txXfrm>
        <a:off x="568971" y="1966622"/>
        <a:ext cx="4311566" cy="1254273"/>
      </dsp:txXfrm>
    </dsp:sp>
    <dsp:sp modelId="{69AAA42A-DB90-4F08-9AF3-8AACF24BADB4}">
      <dsp:nvSpPr>
        <dsp:cNvPr id="0" name=""/>
        <dsp:cNvSpPr/>
      </dsp:nvSpPr>
      <dsp:spPr>
        <a:xfrm>
          <a:off x="568971" y="3298691"/>
          <a:ext cx="4311566" cy="881394"/>
        </a:xfrm>
        <a:prstGeom prst="rect">
          <a:avLst/>
        </a:prstGeom>
        <a:noFill/>
        <a:ln>
          <a:noFill/>
        </a:ln>
        <a:effectLst/>
      </dsp:spPr>
      <dsp:style>
        <a:lnRef idx="0">
          <a:scrgbClr r="0" g="0" b="0"/>
        </a:lnRef>
        <a:fillRef idx="0">
          <a:scrgbClr r="0" g="0" b="0"/>
        </a:fillRef>
        <a:effectRef idx="0">
          <a:scrgbClr r="0" g="0" b="0"/>
        </a:effectRef>
        <a:fontRef idx="minor"/>
      </dsp:style>
    </dsp:sp>
    <dsp:sp modelId="{38D859A4-EE22-4696-9F26-881FADE00A8E}">
      <dsp:nvSpPr>
        <dsp:cNvPr id="0" name=""/>
        <dsp:cNvSpPr/>
      </dsp:nvSpPr>
      <dsp:spPr>
        <a:xfrm>
          <a:off x="5635062" y="-18445"/>
          <a:ext cx="1509048" cy="150904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7CADD745-CD6E-4EB4-AD31-6FD5222C55AB}">
      <dsp:nvSpPr>
        <dsp:cNvPr id="0" name=""/>
        <dsp:cNvSpPr/>
      </dsp:nvSpPr>
      <dsp:spPr>
        <a:xfrm>
          <a:off x="5635062" y="1657863"/>
          <a:ext cx="4311566" cy="12542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100000"/>
            </a:lnSpc>
            <a:spcBef>
              <a:spcPct val="0"/>
            </a:spcBef>
            <a:spcAft>
              <a:spcPct val="35000"/>
            </a:spcAft>
            <a:buNone/>
            <a:defRPr b="1"/>
          </a:pPr>
          <a:r>
            <a:rPr lang="en-GB" sz="3600" kern="1200"/>
            <a:t>Elements:</a:t>
          </a:r>
          <a:endParaRPr lang="en-US" sz="3600" kern="1200"/>
        </a:p>
      </dsp:txBody>
      <dsp:txXfrm>
        <a:off x="5635062" y="1657863"/>
        <a:ext cx="4311566" cy="1254273"/>
      </dsp:txXfrm>
    </dsp:sp>
    <dsp:sp modelId="{C9922557-3174-49DA-B7EA-F1F335E91E94}">
      <dsp:nvSpPr>
        <dsp:cNvPr id="0" name=""/>
        <dsp:cNvSpPr/>
      </dsp:nvSpPr>
      <dsp:spPr>
        <a:xfrm>
          <a:off x="5635062" y="2372414"/>
          <a:ext cx="4311566" cy="21164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100000"/>
            </a:lnSpc>
            <a:spcBef>
              <a:spcPct val="0"/>
            </a:spcBef>
            <a:spcAft>
              <a:spcPct val="35000"/>
            </a:spcAft>
            <a:buFont typeface="Wingdings" panose="05000000000000000000" pitchFamily="2" charset="2"/>
            <a:buNone/>
          </a:pPr>
          <a:r>
            <a:rPr lang="en-GB" sz="2000" b="1" kern="1200" dirty="0"/>
            <a:t>Kernel code</a:t>
          </a:r>
          <a:endParaRPr lang="en-US" sz="2000" b="1" kern="1200" dirty="0"/>
        </a:p>
        <a:p>
          <a:pPr marL="171450" lvl="1" indent="-171450" algn="l" defTabSz="800100">
            <a:lnSpc>
              <a:spcPct val="90000"/>
            </a:lnSpc>
            <a:spcBef>
              <a:spcPct val="0"/>
            </a:spcBef>
            <a:spcAft>
              <a:spcPct val="15000"/>
            </a:spcAft>
            <a:buChar char="•"/>
          </a:pPr>
          <a:r>
            <a:rPr lang="en-GB" sz="1800" kern="1200" dirty="0"/>
            <a:t>Manage memory and storage of DBMS</a:t>
          </a:r>
          <a:endParaRPr lang="en-US" sz="1800" kern="1200" dirty="0"/>
        </a:p>
        <a:p>
          <a:pPr marL="0" lvl="0" indent="0" algn="l" defTabSz="889000">
            <a:lnSpc>
              <a:spcPct val="100000"/>
            </a:lnSpc>
            <a:spcBef>
              <a:spcPct val="0"/>
            </a:spcBef>
            <a:spcAft>
              <a:spcPct val="35000"/>
            </a:spcAft>
            <a:buNone/>
          </a:pPr>
          <a:r>
            <a:rPr lang="en-GB" sz="2000" b="1" kern="1200" dirty="0"/>
            <a:t>Repository of metadata</a:t>
          </a:r>
          <a:endParaRPr lang="en-US" sz="2000" b="1" kern="1200" dirty="0"/>
        </a:p>
        <a:p>
          <a:pPr marL="171450" lvl="1" indent="-171450" algn="l" defTabSz="800100">
            <a:lnSpc>
              <a:spcPct val="90000"/>
            </a:lnSpc>
            <a:spcBef>
              <a:spcPct val="0"/>
            </a:spcBef>
            <a:spcAft>
              <a:spcPct val="15000"/>
            </a:spcAft>
            <a:buChar char="•"/>
          </a:pPr>
          <a:r>
            <a:rPr lang="en-GB" sz="1800" kern="1200" dirty="0"/>
            <a:t>Data dictionary</a:t>
          </a:r>
          <a:endParaRPr lang="en-US" sz="1800" kern="1200" dirty="0"/>
        </a:p>
        <a:p>
          <a:pPr marL="0" lvl="0" indent="0" algn="l" defTabSz="889000">
            <a:lnSpc>
              <a:spcPct val="100000"/>
            </a:lnSpc>
            <a:spcBef>
              <a:spcPct val="0"/>
            </a:spcBef>
            <a:spcAft>
              <a:spcPct val="35000"/>
            </a:spcAft>
            <a:buNone/>
          </a:pPr>
          <a:r>
            <a:rPr lang="en-GB" sz="2000" b="1" kern="1200" dirty="0"/>
            <a:t>Query language</a:t>
          </a:r>
          <a:endParaRPr lang="en-US" sz="2000" b="1" kern="1200" dirty="0"/>
        </a:p>
        <a:p>
          <a:pPr marL="171450" lvl="1" indent="-171450" algn="l" defTabSz="800100">
            <a:lnSpc>
              <a:spcPct val="90000"/>
            </a:lnSpc>
            <a:spcBef>
              <a:spcPct val="0"/>
            </a:spcBef>
            <a:spcAft>
              <a:spcPct val="15000"/>
            </a:spcAft>
            <a:buChar char="•"/>
          </a:pPr>
          <a:r>
            <a:rPr lang="en-GB" sz="1800" kern="1200"/>
            <a:t>Enables application to access the data</a:t>
          </a:r>
          <a:endParaRPr lang="en-US" sz="1800" kern="1200"/>
        </a:p>
      </dsp:txBody>
      <dsp:txXfrm>
        <a:off x="5635062" y="2372414"/>
        <a:ext cx="4311566" cy="21164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1B3EBB-3B61-440D-AA70-77BEBD684168}">
      <dsp:nvSpPr>
        <dsp:cNvPr id="0" name=""/>
        <dsp:cNvSpPr/>
      </dsp:nvSpPr>
      <dsp:spPr>
        <a:xfrm>
          <a:off x="726437" y="491375"/>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0591AD42-9679-40FB-865E-3A5FF757B4E8}">
      <dsp:nvSpPr>
        <dsp:cNvPr id="0" name=""/>
        <dsp:cNvSpPr/>
      </dsp:nvSpPr>
      <dsp:spPr>
        <a:xfrm>
          <a:off x="231437" y="160770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Data Independence</a:t>
          </a:r>
          <a:endParaRPr lang="en-US" sz="1700" kern="1200"/>
        </a:p>
      </dsp:txBody>
      <dsp:txXfrm>
        <a:off x="231437" y="1607700"/>
        <a:ext cx="1800000" cy="720000"/>
      </dsp:txXfrm>
    </dsp:sp>
    <dsp:sp modelId="{6FD7D086-41F5-4600-BF54-AB6F6953AAD8}">
      <dsp:nvSpPr>
        <dsp:cNvPr id="0" name=""/>
        <dsp:cNvSpPr/>
      </dsp:nvSpPr>
      <dsp:spPr>
        <a:xfrm>
          <a:off x="2841437" y="491375"/>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4A028F65-2859-4B71-B673-AF72CF829C66}">
      <dsp:nvSpPr>
        <dsp:cNvPr id="0" name=""/>
        <dsp:cNvSpPr/>
      </dsp:nvSpPr>
      <dsp:spPr>
        <a:xfrm>
          <a:off x="2346437" y="160770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Efficient Data Access</a:t>
          </a:r>
          <a:endParaRPr lang="en-US" sz="1700" kern="1200"/>
        </a:p>
      </dsp:txBody>
      <dsp:txXfrm>
        <a:off x="2346437" y="1607700"/>
        <a:ext cx="1800000" cy="720000"/>
      </dsp:txXfrm>
    </dsp:sp>
    <dsp:sp modelId="{984E943D-C865-4EDC-9367-87EE7A7A68A2}">
      <dsp:nvSpPr>
        <dsp:cNvPr id="0" name=""/>
        <dsp:cNvSpPr/>
      </dsp:nvSpPr>
      <dsp:spPr>
        <a:xfrm>
          <a:off x="4956437" y="491375"/>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81681696-B878-410F-836D-463166447D45}">
      <dsp:nvSpPr>
        <dsp:cNvPr id="0" name=""/>
        <dsp:cNvSpPr/>
      </dsp:nvSpPr>
      <dsp:spPr>
        <a:xfrm>
          <a:off x="4461437" y="160770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Data Integrity and Security</a:t>
          </a:r>
          <a:endParaRPr lang="en-US" sz="1700" kern="1200"/>
        </a:p>
      </dsp:txBody>
      <dsp:txXfrm>
        <a:off x="4461437" y="1607700"/>
        <a:ext cx="1800000" cy="720000"/>
      </dsp:txXfrm>
    </dsp:sp>
    <dsp:sp modelId="{CB52CDBE-E9C6-4CE9-B7AF-A9C08652B49D}">
      <dsp:nvSpPr>
        <dsp:cNvPr id="0" name=""/>
        <dsp:cNvSpPr/>
      </dsp:nvSpPr>
      <dsp:spPr>
        <a:xfrm>
          <a:off x="726437" y="2777700"/>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CB276D4F-652A-4327-A9F6-C23697A99890}">
      <dsp:nvSpPr>
        <dsp:cNvPr id="0" name=""/>
        <dsp:cNvSpPr/>
      </dsp:nvSpPr>
      <dsp:spPr>
        <a:xfrm>
          <a:off x="231437" y="3894024"/>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Data Administration</a:t>
          </a:r>
          <a:endParaRPr lang="en-US" sz="1700" kern="1200"/>
        </a:p>
      </dsp:txBody>
      <dsp:txXfrm>
        <a:off x="231437" y="3894024"/>
        <a:ext cx="1800000" cy="720000"/>
      </dsp:txXfrm>
    </dsp:sp>
    <dsp:sp modelId="{4B728A2C-08C5-43A9-9A32-768198C29BFD}">
      <dsp:nvSpPr>
        <dsp:cNvPr id="0" name=""/>
        <dsp:cNvSpPr/>
      </dsp:nvSpPr>
      <dsp:spPr>
        <a:xfrm>
          <a:off x="2841437" y="2777700"/>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824D47F5-1594-42B1-9A70-B1060DDCE554}">
      <dsp:nvSpPr>
        <dsp:cNvPr id="0" name=""/>
        <dsp:cNvSpPr/>
      </dsp:nvSpPr>
      <dsp:spPr>
        <a:xfrm>
          <a:off x="2346437" y="3894024"/>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Concurrent Access and Crash Recovery</a:t>
          </a:r>
          <a:endParaRPr lang="en-US" sz="1700" kern="1200"/>
        </a:p>
      </dsp:txBody>
      <dsp:txXfrm>
        <a:off x="2346437" y="3894024"/>
        <a:ext cx="1800000" cy="720000"/>
      </dsp:txXfrm>
    </dsp:sp>
    <dsp:sp modelId="{66248007-1701-4F7F-BCE2-6BBEB6CBEF4C}">
      <dsp:nvSpPr>
        <dsp:cNvPr id="0" name=""/>
        <dsp:cNvSpPr/>
      </dsp:nvSpPr>
      <dsp:spPr>
        <a:xfrm>
          <a:off x="4956437" y="2777700"/>
          <a:ext cx="810000" cy="81000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6D3F55F5-076F-49E5-81CE-A9048494FABD}">
      <dsp:nvSpPr>
        <dsp:cNvPr id="0" name=""/>
        <dsp:cNvSpPr/>
      </dsp:nvSpPr>
      <dsp:spPr>
        <a:xfrm>
          <a:off x="4461437" y="3894024"/>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Reduced Application Development Time</a:t>
          </a:r>
          <a:endParaRPr lang="en-US" sz="1700" kern="1200"/>
        </a:p>
      </dsp:txBody>
      <dsp:txXfrm>
        <a:off x="4461437" y="3894024"/>
        <a:ext cx="180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18BE6F-B109-4B54-8787-ADF3CC7F213C}">
      <dsp:nvSpPr>
        <dsp:cNvPr id="0" name=""/>
        <dsp:cNvSpPr/>
      </dsp:nvSpPr>
      <dsp:spPr>
        <a:xfrm>
          <a:off x="3077802" y="1124"/>
          <a:ext cx="3462527" cy="654597"/>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GB" sz="1800" kern="1200"/>
            <a:t>First Normalisation Form (1NF)</a:t>
          </a:r>
          <a:endParaRPr lang="en-US" sz="1800" kern="1200"/>
        </a:p>
      </dsp:txBody>
      <dsp:txXfrm>
        <a:off x="3109757" y="33079"/>
        <a:ext cx="3398617" cy="590687"/>
      </dsp:txXfrm>
    </dsp:sp>
    <dsp:sp modelId="{12439DFF-7F8B-4783-90BF-CD7C49663674}">
      <dsp:nvSpPr>
        <dsp:cNvPr id="0" name=""/>
        <dsp:cNvSpPr/>
      </dsp:nvSpPr>
      <dsp:spPr>
        <a:xfrm>
          <a:off x="3077802" y="688451"/>
          <a:ext cx="3462527" cy="654597"/>
        </a:xfrm>
        <a:prstGeom prst="roundRect">
          <a:avLst/>
        </a:prstGeom>
        <a:gradFill rotWithShape="0">
          <a:gsLst>
            <a:gs pos="0">
              <a:schemeClr val="accent2">
                <a:hueOff val="-592857"/>
                <a:satOff val="2840"/>
                <a:lumOff val="2627"/>
                <a:alphaOff val="0"/>
                <a:tint val="96000"/>
                <a:lumMod val="100000"/>
              </a:schemeClr>
            </a:gs>
            <a:gs pos="78000">
              <a:schemeClr val="accent2">
                <a:hueOff val="-592857"/>
                <a:satOff val="2840"/>
                <a:lumOff val="2627"/>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GB" sz="1800" kern="1200"/>
            <a:t>Second Normalisation Form (2NF)</a:t>
          </a:r>
          <a:endParaRPr lang="en-US" sz="1800" kern="1200"/>
        </a:p>
      </dsp:txBody>
      <dsp:txXfrm>
        <a:off x="3109757" y="720406"/>
        <a:ext cx="3398617" cy="590687"/>
      </dsp:txXfrm>
    </dsp:sp>
    <dsp:sp modelId="{BAB3B4F1-DE8C-485C-94E9-F694761AF8F4}">
      <dsp:nvSpPr>
        <dsp:cNvPr id="0" name=""/>
        <dsp:cNvSpPr/>
      </dsp:nvSpPr>
      <dsp:spPr>
        <a:xfrm>
          <a:off x="3077802" y="1375778"/>
          <a:ext cx="3462527" cy="654597"/>
        </a:xfrm>
        <a:prstGeom prst="roundRect">
          <a:avLst/>
        </a:prstGeom>
        <a:gradFill rotWithShape="0">
          <a:gsLst>
            <a:gs pos="0">
              <a:schemeClr val="accent2">
                <a:hueOff val="-1185714"/>
                <a:satOff val="5680"/>
                <a:lumOff val="5255"/>
                <a:alphaOff val="0"/>
                <a:tint val="96000"/>
                <a:lumMod val="100000"/>
              </a:schemeClr>
            </a:gs>
            <a:gs pos="78000">
              <a:schemeClr val="accent2">
                <a:hueOff val="-1185714"/>
                <a:satOff val="5680"/>
                <a:lumOff val="5255"/>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GB" sz="1800" kern="1200"/>
            <a:t>Third Normalisation Form (3NF) or Boyce-Codd Normal Form</a:t>
          </a:r>
          <a:endParaRPr lang="en-US" sz="1800" kern="1200"/>
        </a:p>
      </dsp:txBody>
      <dsp:txXfrm>
        <a:off x="3109757" y="1407733"/>
        <a:ext cx="3398617" cy="590687"/>
      </dsp:txXfrm>
    </dsp:sp>
    <dsp:sp modelId="{9F40C20B-B0E7-4D41-9A03-6780AE9C799B}">
      <dsp:nvSpPr>
        <dsp:cNvPr id="0" name=""/>
        <dsp:cNvSpPr/>
      </dsp:nvSpPr>
      <dsp:spPr>
        <a:xfrm>
          <a:off x="3077802" y="2063105"/>
          <a:ext cx="3462527" cy="654597"/>
        </a:xfrm>
        <a:prstGeom prst="roundRect">
          <a:avLst/>
        </a:prstGeom>
        <a:gradFill rotWithShape="0">
          <a:gsLst>
            <a:gs pos="0">
              <a:schemeClr val="accent2">
                <a:hueOff val="-1778572"/>
                <a:satOff val="8520"/>
                <a:lumOff val="7882"/>
                <a:alphaOff val="0"/>
                <a:tint val="96000"/>
                <a:lumMod val="100000"/>
              </a:schemeClr>
            </a:gs>
            <a:gs pos="78000">
              <a:schemeClr val="accent2">
                <a:hueOff val="-1778572"/>
                <a:satOff val="8520"/>
                <a:lumOff val="7882"/>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GB" sz="1800" kern="1200"/>
            <a:t>Fourth Normalisation Form (4NF)</a:t>
          </a:r>
          <a:endParaRPr lang="en-US" sz="1800" kern="1200"/>
        </a:p>
      </dsp:txBody>
      <dsp:txXfrm>
        <a:off x="3109757" y="2095060"/>
        <a:ext cx="3398617" cy="590687"/>
      </dsp:txXfrm>
    </dsp:sp>
    <dsp:sp modelId="{0B77F7EF-248A-4112-8384-75DE3AA73083}">
      <dsp:nvSpPr>
        <dsp:cNvPr id="0" name=""/>
        <dsp:cNvSpPr/>
      </dsp:nvSpPr>
      <dsp:spPr>
        <a:xfrm>
          <a:off x="3077802" y="2750433"/>
          <a:ext cx="3462527" cy="654597"/>
        </a:xfrm>
        <a:prstGeom prst="roundRect">
          <a:avLst/>
        </a:prstGeom>
        <a:gradFill rotWithShape="0">
          <a:gsLst>
            <a:gs pos="0">
              <a:schemeClr val="accent2">
                <a:hueOff val="-2371429"/>
                <a:satOff val="11360"/>
                <a:lumOff val="10510"/>
                <a:alphaOff val="0"/>
                <a:tint val="96000"/>
                <a:lumMod val="100000"/>
              </a:schemeClr>
            </a:gs>
            <a:gs pos="78000">
              <a:schemeClr val="accent2">
                <a:hueOff val="-2371429"/>
                <a:satOff val="11360"/>
                <a:lumOff val="1051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GB" sz="1800" kern="1200"/>
            <a:t>…</a:t>
          </a:r>
          <a:endParaRPr lang="en-US" sz="1800" kern="1200"/>
        </a:p>
      </dsp:txBody>
      <dsp:txXfrm>
        <a:off x="3109757" y="2782388"/>
        <a:ext cx="3398617" cy="590687"/>
      </dsp:txXfrm>
    </dsp:sp>
    <dsp:sp modelId="{E9E42B3F-2EDF-4081-87A4-26F577134FE6}">
      <dsp:nvSpPr>
        <dsp:cNvPr id="0" name=""/>
        <dsp:cNvSpPr/>
      </dsp:nvSpPr>
      <dsp:spPr>
        <a:xfrm>
          <a:off x="3077802" y="3437760"/>
          <a:ext cx="3462527" cy="654597"/>
        </a:xfrm>
        <a:prstGeom prst="roundRect">
          <a:avLst/>
        </a:prstGeom>
        <a:gradFill rotWithShape="0">
          <a:gsLst>
            <a:gs pos="0">
              <a:schemeClr val="accent2">
                <a:hueOff val="-2964286"/>
                <a:satOff val="14200"/>
                <a:lumOff val="13137"/>
                <a:alphaOff val="0"/>
                <a:tint val="96000"/>
                <a:lumMod val="100000"/>
              </a:schemeClr>
            </a:gs>
            <a:gs pos="78000">
              <a:schemeClr val="accent2">
                <a:hueOff val="-2964286"/>
                <a:satOff val="14200"/>
                <a:lumOff val="13137"/>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GB" sz="1800" kern="1200"/>
            <a:t>Over-normalised: lost of information</a:t>
          </a:r>
          <a:endParaRPr lang="en-US" sz="1800" kern="1200"/>
        </a:p>
      </dsp:txBody>
      <dsp:txXfrm>
        <a:off x="3109757" y="3469715"/>
        <a:ext cx="3398617" cy="59068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4C0E72-E40F-4754-AC7B-2D1D2513CDDC}">
      <dsp:nvSpPr>
        <dsp:cNvPr id="0" name=""/>
        <dsp:cNvSpPr/>
      </dsp:nvSpPr>
      <dsp:spPr>
        <a:xfrm>
          <a:off x="0" y="0"/>
          <a:ext cx="3005666" cy="4093482"/>
        </a:xfrm>
        <a:prstGeom prst="rect">
          <a:avLst/>
        </a:prstGeom>
        <a:solidFill>
          <a:schemeClr val="accent5">
            <a:tint val="40000"/>
            <a:alpha val="90000"/>
            <a:hueOff val="0"/>
            <a:satOff val="0"/>
            <a:lumOff val="0"/>
            <a:alphaOff val="0"/>
          </a:schemeClr>
        </a:solidFill>
        <a:ln w="19050"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34333" tIns="330200" rIns="234333" bIns="330200" numCol="1" spcCol="1270" anchor="t" anchorCtr="0">
          <a:noAutofit/>
        </a:bodyPr>
        <a:lstStyle/>
        <a:p>
          <a:pPr marL="0" lvl="0" indent="0" algn="l" defTabSz="1155700">
            <a:lnSpc>
              <a:spcPct val="90000"/>
            </a:lnSpc>
            <a:spcBef>
              <a:spcPct val="0"/>
            </a:spcBef>
            <a:spcAft>
              <a:spcPct val="35000"/>
            </a:spcAft>
            <a:buNone/>
          </a:pPr>
          <a:r>
            <a:rPr lang="en-GB" sz="2600" kern="1200" dirty="0"/>
            <a:t>Tips: Take </a:t>
          </a:r>
          <a:r>
            <a:rPr lang="en-GB" sz="2600" b="1" u="sng" kern="1200" dirty="0"/>
            <a:t>sample</a:t>
          </a:r>
          <a:r>
            <a:rPr lang="en-GB" sz="2600" u="none" kern="1200" dirty="0"/>
            <a:t> </a:t>
          </a:r>
          <a:r>
            <a:rPr lang="en-GB" sz="2600" kern="1200" dirty="0"/>
            <a:t>of data</a:t>
          </a:r>
          <a:endParaRPr lang="en-US" sz="2600" kern="1200" dirty="0"/>
        </a:p>
      </dsp:txBody>
      <dsp:txXfrm>
        <a:off x="0" y="1555523"/>
        <a:ext cx="3005666" cy="2456089"/>
      </dsp:txXfrm>
    </dsp:sp>
    <dsp:sp modelId="{D014D3C7-7D7E-4690-B757-57B60310AA6D}">
      <dsp:nvSpPr>
        <dsp:cNvPr id="0" name=""/>
        <dsp:cNvSpPr/>
      </dsp:nvSpPr>
      <dsp:spPr>
        <a:xfrm>
          <a:off x="888810" y="409348"/>
          <a:ext cx="1228044" cy="1228044"/>
        </a:xfrm>
        <a:prstGeom prst="ellipse">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5743" tIns="12700" rIns="95743"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068653" y="589191"/>
        <a:ext cx="868358" cy="868358"/>
      </dsp:txXfrm>
    </dsp:sp>
    <dsp:sp modelId="{D9DF1D0E-7CEE-49D1-9C7F-4639C273F7F9}">
      <dsp:nvSpPr>
        <dsp:cNvPr id="0" name=""/>
        <dsp:cNvSpPr/>
      </dsp:nvSpPr>
      <dsp:spPr>
        <a:xfrm>
          <a:off x="0" y="4093410"/>
          <a:ext cx="3005666" cy="72"/>
        </a:xfrm>
        <a:prstGeom prst="rect">
          <a:avLst/>
        </a:prstGeom>
        <a:solidFill>
          <a:schemeClr val="accent5">
            <a:hueOff val="157490"/>
            <a:satOff val="8458"/>
            <a:lumOff val="-3059"/>
            <a:alphaOff val="0"/>
          </a:schemeClr>
        </a:solidFill>
        <a:ln w="19050" cap="rnd" cmpd="sng" algn="ctr">
          <a:solidFill>
            <a:schemeClr val="accent5">
              <a:hueOff val="157490"/>
              <a:satOff val="8458"/>
              <a:lumOff val="-3059"/>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845F5D9A-573F-4796-827C-52449DBBE765}">
      <dsp:nvSpPr>
        <dsp:cNvPr id="0" name=""/>
        <dsp:cNvSpPr/>
      </dsp:nvSpPr>
      <dsp:spPr>
        <a:xfrm>
          <a:off x="3306233" y="0"/>
          <a:ext cx="3005666" cy="4093482"/>
        </a:xfrm>
        <a:prstGeom prst="rect">
          <a:avLst/>
        </a:prstGeom>
        <a:solidFill>
          <a:schemeClr val="accent5">
            <a:tint val="40000"/>
            <a:alpha val="90000"/>
            <a:hueOff val="668618"/>
            <a:satOff val="11035"/>
            <a:lumOff val="-712"/>
            <a:alphaOff val="0"/>
          </a:schemeClr>
        </a:solidFill>
        <a:ln w="19050" cap="rnd" cmpd="sng" algn="ctr">
          <a:solidFill>
            <a:schemeClr val="accent5">
              <a:tint val="40000"/>
              <a:alpha val="90000"/>
              <a:hueOff val="668618"/>
              <a:satOff val="11035"/>
              <a:lumOff val="-71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34333" tIns="330200" rIns="234333" bIns="330200" numCol="1" spcCol="1270" anchor="t" anchorCtr="0">
          <a:noAutofit/>
        </a:bodyPr>
        <a:lstStyle/>
        <a:p>
          <a:pPr marL="0" lvl="0" indent="0" algn="l" defTabSz="1155700">
            <a:lnSpc>
              <a:spcPct val="90000"/>
            </a:lnSpc>
            <a:spcBef>
              <a:spcPct val="0"/>
            </a:spcBef>
            <a:spcAft>
              <a:spcPct val="35000"/>
            </a:spcAft>
            <a:buNone/>
          </a:pPr>
          <a:r>
            <a:rPr lang="en-GB" sz="2600" kern="1200"/>
            <a:t>Identify primary key and other keys</a:t>
          </a:r>
          <a:endParaRPr lang="en-US" sz="2600" kern="1200"/>
        </a:p>
      </dsp:txBody>
      <dsp:txXfrm>
        <a:off x="3306233" y="1555523"/>
        <a:ext cx="3005666" cy="2456089"/>
      </dsp:txXfrm>
    </dsp:sp>
    <dsp:sp modelId="{9189007C-9EA3-4BB0-A2A4-378E2A89C398}">
      <dsp:nvSpPr>
        <dsp:cNvPr id="0" name=""/>
        <dsp:cNvSpPr/>
      </dsp:nvSpPr>
      <dsp:spPr>
        <a:xfrm>
          <a:off x="4195044" y="409348"/>
          <a:ext cx="1228044" cy="1228044"/>
        </a:xfrm>
        <a:prstGeom prst="ellipse">
          <a:avLst/>
        </a:prstGeom>
        <a:solidFill>
          <a:schemeClr val="accent5">
            <a:hueOff val="314980"/>
            <a:satOff val="16915"/>
            <a:lumOff val="-6118"/>
            <a:alphaOff val="0"/>
          </a:schemeClr>
        </a:solidFill>
        <a:ln w="19050" cap="rnd" cmpd="sng" algn="ctr">
          <a:solidFill>
            <a:schemeClr val="accent5">
              <a:hueOff val="314980"/>
              <a:satOff val="16915"/>
              <a:lumOff val="-6118"/>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5743" tIns="12700" rIns="95743"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374887" y="589191"/>
        <a:ext cx="868358" cy="868358"/>
      </dsp:txXfrm>
    </dsp:sp>
    <dsp:sp modelId="{EEE67D3D-6081-4619-9CF5-3BADE505EDF4}">
      <dsp:nvSpPr>
        <dsp:cNvPr id="0" name=""/>
        <dsp:cNvSpPr/>
      </dsp:nvSpPr>
      <dsp:spPr>
        <a:xfrm>
          <a:off x="3306233" y="4093410"/>
          <a:ext cx="3005666" cy="72"/>
        </a:xfrm>
        <a:prstGeom prst="rect">
          <a:avLst/>
        </a:prstGeom>
        <a:solidFill>
          <a:schemeClr val="accent5">
            <a:hueOff val="472470"/>
            <a:satOff val="25373"/>
            <a:lumOff val="-9176"/>
            <a:alphaOff val="0"/>
          </a:schemeClr>
        </a:solidFill>
        <a:ln w="19050" cap="rnd" cmpd="sng" algn="ctr">
          <a:solidFill>
            <a:schemeClr val="accent5">
              <a:hueOff val="472470"/>
              <a:satOff val="25373"/>
              <a:lumOff val="-9176"/>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6447AACD-D1E4-4623-9368-B24737563635}">
      <dsp:nvSpPr>
        <dsp:cNvPr id="0" name=""/>
        <dsp:cNvSpPr/>
      </dsp:nvSpPr>
      <dsp:spPr>
        <a:xfrm>
          <a:off x="6612466" y="0"/>
          <a:ext cx="3005666" cy="4093482"/>
        </a:xfrm>
        <a:prstGeom prst="rect">
          <a:avLst/>
        </a:prstGeom>
        <a:solidFill>
          <a:schemeClr val="accent5">
            <a:tint val="40000"/>
            <a:alpha val="90000"/>
            <a:hueOff val="1337237"/>
            <a:satOff val="22070"/>
            <a:lumOff val="-1425"/>
            <a:alphaOff val="0"/>
          </a:schemeClr>
        </a:solidFill>
        <a:ln w="19050" cap="rnd" cmpd="sng" algn="ctr">
          <a:solidFill>
            <a:schemeClr val="accent5">
              <a:tint val="40000"/>
              <a:alpha val="90000"/>
              <a:hueOff val="1337237"/>
              <a:satOff val="22070"/>
              <a:lumOff val="-142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34333" tIns="330200" rIns="234333" bIns="330200" numCol="1" spcCol="1270" anchor="t" anchorCtr="0">
          <a:noAutofit/>
        </a:bodyPr>
        <a:lstStyle/>
        <a:p>
          <a:pPr marL="0" lvl="0" indent="0" algn="l" defTabSz="1155700">
            <a:lnSpc>
              <a:spcPct val="90000"/>
            </a:lnSpc>
            <a:spcBef>
              <a:spcPct val="0"/>
            </a:spcBef>
            <a:spcAft>
              <a:spcPct val="35000"/>
            </a:spcAft>
            <a:buNone/>
          </a:pPr>
          <a:r>
            <a:rPr lang="en-GB" sz="2600" kern="1200"/>
            <a:t>Normalise the data</a:t>
          </a:r>
          <a:endParaRPr lang="en-US" sz="2600" kern="1200"/>
        </a:p>
      </dsp:txBody>
      <dsp:txXfrm>
        <a:off x="6612466" y="1555523"/>
        <a:ext cx="3005666" cy="2456089"/>
      </dsp:txXfrm>
    </dsp:sp>
    <dsp:sp modelId="{0A7E34A4-460A-454E-96ED-779A316EF3EB}">
      <dsp:nvSpPr>
        <dsp:cNvPr id="0" name=""/>
        <dsp:cNvSpPr/>
      </dsp:nvSpPr>
      <dsp:spPr>
        <a:xfrm>
          <a:off x="7501277" y="409348"/>
          <a:ext cx="1228044" cy="1228044"/>
        </a:xfrm>
        <a:prstGeom prst="ellipse">
          <a:avLst/>
        </a:prstGeom>
        <a:solidFill>
          <a:schemeClr val="accent5">
            <a:hueOff val="629960"/>
            <a:satOff val="33830"/>
            <a:lumOff val="-12235"/>
            <a:alphaOff val="0"/>
          </a:schemeClr>
        </a:solidFill>
        <a:ln w="19050" cap="rnd" cmpd="sng" algn="ctr">
          <a:solidFill>
            <a:schemeClr val="accent5">
              <a:hueOff val="629960"/>
              <a:satOff val="33830"/>
              <a:lumOff val="-12235"/>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5743" tIns="12700" rIns="95743"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7681120" y="589191"/>
        <a:ext cx="868358" cy="868358"/>
      </dsp:txXfrm>
    </dsp:sp>
    <dsp:sp modelId="{376BECC7-7559-4EDE-885E-E53E796FD4D3}">
      <dsp:nvSpPr>
        <dsp:cNvPr id="0" name=""/>
        <dsp:cNvSpPr/>
      </dsp:nvSpPr>
      <dsp:spPr>
        <a:xfrm>
          <a:off x="6612466" y="4093410"/>
          <a:ext cx="3005666" cy="72"/>
        </a:xfrm>
        <a:prstGeom prst="rect">
          <a:avLst/>
        </a:prstGeom>
        <a:solidFill>
          <a:schemeClr val="accent5">
            <a:hueOff val="787450"/>
            <a:satOff val="42288"/>
            <a:lumOff val="-15294"/>
            <a:alphaOff val="0"/>
          </a:schemeClr>
        </a:solidFill>
        <a:ln w="19050" cap="rnd" cmpd="sng" algn="ctr">
          <a:solidFill>
            <a:schemeClr val="accent5">
              <a:hueOff val="787450"/>
              <a:satOff val="42288"/>
              <a:lumOff val="-15294"/>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65C2EE-7A5B-4DFA-A244-33CB6F53D770}">
      <dsp:nvSpPr>
        <dsp:cNvPr id="0" name=""/>
        <dsp:cNvSpPr/>
      </dsp:nvSpPr>
      <dsp:spPr>
        <a:xfrm>
          <a:off x="0" y="289728"/>
          <a:ext cx="6692813" cy="4700617"/>
        </a:xfrm>
        <a:prstGeom prst="roundRect">
          <a:avLst/>
        </a:prstGeom>
        <a:gradFill rotWithShape="0">
          <a:gsLst>
            <a:gs pos="0">
              <a:schemeClr val="accent5">
                <a:hueOff val="0"/>
                <a:satOff val="0"/>
                <a:lumOff val="0"/>
                <a:alphaOff val="0"/>
                <a:tint val="96000"/>
                <a:lumMod val="100000"/>
              </a:schemeClr>
            </a:gs>
            <a:gs pos="78000">
              <a:schemeClr val="accent5">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228600" tIns="228600" rIns="228600" bIns="228600" numCol="1" spcCol="1270" anchor="t" anchorCtr="0">
          <a:noAutofit/>
        </a:bodyPr>
        <a:lstStyle/>
        <a:p>
          <a:pPr marL="0" lvl="0" indent="0" algn="l" defTabSz="2667000">
            <a:lnSpc>
              <a:spcPct val="90000"/>
            </a:lnSpc>
            <a:spcBef>
              <a:spcPct val="0"/>
            </a:spcBef>
            <a:spcAft>
              <a:spcPct val="35000"/>
            </a:spcAft>
            <a:buNone/>
          </a:pPr>
          <a:r>
            <a:rPr lang="en-GB" sz="6000" kern="1200" dirty="0">
              <a:latin typeface="Algerian" panose="04020705040A02060702" pitchFamily="82" charset="0"/>
            </a:rPr>
            <a:t>1NF</a:t>
          </a:r>
          <a:endParaRPr lang="en-US" sz="4200" kern="1200" dirty="0">
            <a:latin typeface="Algerian" panose="04020705040A02060702" pitchFamily="82" charset="0"/>
          </a:endParaRPr>
        </a:p>
        <a:p>
          <a:pPr marL="285750" lvl="1" indent="-285750" algn="l" defTabSz="1466850">
            <a:lnSpc>
              <a:spcPct val="90000"/>
            </a:lnSpc>
            <a:spcBef>
              <a:spcPct val="0"/>
            </a:spcBef>
            <a:spcAft>
              <a:spcPct val="15000"/>
            </a:spcAft>
            <a:buChar char="•"/>
          </a:pPr>
          <a:r>
            <a:rPr lang="en-GB" sz="3300" kern="1200"/>
            <a:t>Relation in 1NF if the values in relation are atomic for every attribute</a:t>
          </a:r>
          <a:endParaRPr lang="en-US" sz="3300" kern="1200"/>
        </a:p>
        <a:p>
          <a:pPr marL="285750" lvl="1" indent="-285750" algn="l" defTabSz="1466850">
            <a:lnSpc>
              <a:spcPct val="90000"/>
            </a:lnSpc>
            <a:spcBef>
              <a:spcPct val="0"/>
            </a:spcBef>
            <a:spcAft>
              <a:spcPct val="15000"/>
            </a:spcAft>
            <a:buChar char="•"/>
          </a:pPr>
          <a:r>
            <a:rPr lang="en-GB" sz="3300" b="1" kern="1200" dirty="0"/>
            <a:t>No </a:t>
          </a:r>
          <a:r>
            <a:rPr lang="en-GB" sz="3300" kern="1200" dirty="0"/>
            <a:t>attribute value can be a set of values (</a:t>
          </a:r>
          <a:r>
            <a:rPr lang="en-GB" sz="3300" b="1" i="1" kern="1200" dirty="0"/>
            <a:t>repeating groups/attribute</a:t>
          </a:r>
          <a:r>
            <a:rPr lang="en-GB" sz="3300" kern="1200" dirty="0"/>
            <a:t>)</a:t>
          </a:r>
          <a:endParaRPr lang="en-US" sz="3300" kern="1200" dirty="0"/>
        </a:p>
      </dsp:txBody>
      <dsp:txXfrm>
        <a:off x="229465" y="519193"/>
        <a:ext cx="6233883" cy="424168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52A70C-3816-453F-BFBF-E5ED09DFC44B}">
      <dsp:nvSpPr>
        <dsp:cNvPr id="0" name=""/>
        <dsp:cNvSpPr/>
      </dsp:nvSpPr>
      <dsp:spPr>
        <a:xfrm rot="5400000">
          <a:off x="4902937" y="-1031061"/>
          <a:ext cx="3274785" cy="6155605"/>
        </a:xfrm>
        <a:prstGeom prst="round2SameRect">
          <a:avLst/>
        </a:prstGeom>
        <a:solidFill>
          <a:schemeClr val="accent5">
            <a:tint val="40000"/>
            <a:alpha val="90000"/>
            <a:hueOff val="0"/>
            <a:satOff val="0"/>
            <a:lumOff val="0"/>
            <a:alphaOff val="0"/>
          </a:schemeClr>
        </a:solidFill>
        <a:ln w="12700" cap="rnd" cmpd="sng" algn="ctr">
          <a:solidFill>
            <a:schemeClr val="accent5">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4780" tIns="72390" rIns="144780" bIns="72390" numCol="1" spcCol="1270" anchor="ctr" anchorCtr="0">
          <a:noAutofit/>
        </a:bodyPr>
        <a:lstStyle/>
        <a:p>
          <a:pPr marL="285750" lvl="1" indent="-285750" algn="l" defTabSz="1689100">
            <a:lnSpc>
              <a:spcPct val="90000"/>
            </a:lnSpc>
            <a:spcBef>
              <a:spcPct val="0"/>
            </a:spcBef>
            <a:spcAft>
              <a:spcPct val="15000"/>
            </a:spcAft>
            <a:buChar char="•"/>
          </a:pPr>
          <a:r>
            <a:rPr lang="en-GB" sz="3800" kern="1200"/>
            <a:t>Every non-key attribute must be fully dependent on all of the primary key</a:t>
          </a:r>
          <a:endParaRPr lang="en-US" sz="3800" kern="1200"/>
        </a:p>
        <a:p>
          <a:pPr marL="285750" lvl="1" indent="-285750" algn="l" defTabSz="1689100">
            <a:lnSpc>
              <a:spcPct val="90000"/>
            </a:lnSpc>
            <a:spcBef>
              <a:spcPct val="0"/>
            </a:spcBef>
            <a:spcAft>
              <a:spcPct val="15000"/>
            </a:spcAft>
            <a:buChar char="•"/>
          </a:pPr>
          <a:r>
            <a:rPr lang="en-GB" sz="3800" b="1" kern="1200"/>
            <a:t>No </a:t>
          </a:r>
          <a:r>
            <a:rPr lang="en-GB" sz="3800" b="1" i="1" kern="1200"/>
            <a:t>partial dependencies</a:t>
          </a:r>
          <a:endParaRPr lang="en-US" sz="3800" kern="1200"/>
        </a:p>
      </dsp:txBody>
      <dsp:txXfrm rot="-5400000">
        <a:off x="3462527" y="569211"/>
        <a:ext cx="5995743" cy="2955061"/>
      </dsp:txXfrm>
    </dsp:sp>
    <dsp:sp modelId="{EF767780-342D-4BB7-AEF9-634F65E48B69}">
      <dsp:nvSpPr>
        <dsp:cNvPr id="0" name=""/>
        <dsp:cNvSpPr/>
      </dsp:nvSpPr>
      <dsp:spPr>
        <a:xfrm>
          <a:off x="0" y="0"/>
          <a:ext cx="3462527" cy="4093482"/>
        </a:xfrm>
        <a:prstGeom prst="roundRect">
          <a:avLst/>
        </a:prstGeom>
        <a:gradFill rotWithShape="0">
          <a:gsLst>
            <a:gs pos="0">
              <a:schemeClr val="accent5">
                <a:hueOff val="0"/>
                <a:satOff val="0"/>
                <a:lumOff val="0"/>
                <a:alphaOff val="0"/>
                <a:tint val="65000"/>
                <a:lumMod val="110000"/>
              </a:schemeClr>
            </a:gs>
            <a:gs pos="88000">
              <a:schemeClr val="accent5">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47650" tIns="123825" rIns="247650" bIns="123825" numCol="1" spcCol="1270" anchor="ctr" anchorCtr="0">
          <a:noAutofit/>
        </a:bodyPr>
        <a:lstStyle/>
        <a:p>
          <a:pPr marL="0" lvl="0" indent="0" algn="ctr" defTabSz="2889250">
            <a:lnSpc>
              <a:spcPct val="90000"/>
            </a:lnSpc>
            <a:spcBef>
              <a:spcPct val="0"/>
            </a:spcBef>
            <a:spcAft>
              <a:spcPct val="35000"/>
            </a:spcAft>
            <a:buNone/>
          </a:pPr>
          <a:r>
            <a:rPr lang="en-GB" sz="6500" kern="1200"/>
            <a:t>2NF</a:t>
          </a:r>
          <a:endParaRPr lang="en-US" sz="6500" kern="1200"/>
        </a:p>
      </dsp:txBody>
      <dsp:txXfrm>
        <a:off x="169027" y="169027"/>
        <a:ext cx="3124473" cy="375542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72A4C6-1EBC-4B7C-AD47-1CD078D40474}">
      <dsp:nvSpPr>
        <dsp:cNvPr id="0" name=""/>
        <dsp:cNvSpPr/>
      </dsp:nvSpPr>
      <dsp:spPr>
        <a:xfrm rot="5400000">
          <a:off x="2515754" y="368573"/>
          <a:ext cx="3983664" cy="4242434"/>
        </a:xfrm>
        <a:prstGeom prst="round2SameRect">
          <a:avLst/>
        </a:prstGeom>
        <a:solidFill>
          <a:schemeClr val="accent5">
            <a:tint val="40000"/>
            <a:alpha val="90000"/>
            <a:hueOff val="0"/>
            <a:satOff val="0"/>
            <a:lumOff val="0"/>
            <a:alphaOff val="0"/>
          </a:schemeClr>
        </a:solidFill>
        <a:ln w="19050"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9540" tIns="64770" rIns="129540" bIns="64770" numCol="1" spcCol="1270" anchor="ctr" anchorCtr="0">
          <a:noAutofit/>
        </a:bodyPr>
        <a:lstStyle/>
        <a:p>
          <a:pPr marL="285750" lvl="1" indent="-285750" algn="l" defTabSz="1511300">
            <a:lnSpc>
              <a:spcPct val="90000"/>
            </a:lnSpc>
            <a:spcBef>
              <a:spcPct val="0"/>
            </a:spcBef>
            <a:spcAft>
              <a:spcPct val="15000"/>
            </a:spcAft>
            <a:buChar char="•"/>
          </a:pPr>
          <a:r>
            <a:rPr lang="en-GB" sz="3400" kern="1200"/>
            <a:t>Table with no/1 non-key attribute</a:t>
          </a:r>
          <a:endParaRPr lang="en-US" sz="3400" kern="1200"/>
        </a:p>
        <a:p>
          <a:pPr marL="285750" lvl="1" indent="-285750" algn="l" defTabSz="1511300">
            <a:lnSpc>
              <a:spcPct val="90000"/>
            </a:lnSpc>
            <a:spcBef>
              <a:spcPct val="0"/>
            </a:spcBef>
            <a:spcAft>
              <a:spcPct val="15000"/>
            </a:spcAft>
            <a:buChar char="•"/>
          </a:pPr>
          <a:r>
            <a:rPr lang="en-GB" sz="3400" b="1" kern="1200"/>
            <a:t>No dependencies</a:t>
          </a:r>
          <a:r>
            <a:rPr lang="en-GB" sz="3400" kern="1200"/>
            <a:t> between any of the </a:t>
          </a:r>
          <a:r>
            <a:rPr lang="en-GB" sz="3400" b="1" i="1" kern="1200"/>
            <a:t>non-key attributes</a:t>
          </a:r>
          <a:endParaRPr lang="en-US" sz="3400" kern="1200"/>
        </a:p>
      </dsp:txBody>
      <dsp:txXfrm rot="-5400000">
        <a:off x="2386369" y="692424"/>
        <a:ext cx="4047968" cy="3594732"/>
      </dsp:txXfrm>
    </dsp:sp>
    <dsp:sp modelId="{EA0ED3CE-1210-403C-BB95-0055C54F8B28}">
      <dsp:nvSpPr>
        <dsp:cNvPr id="0" name=""/>
        <dsp:cNvSpPr/>
      </dsp:nvSpPr>
      <dsp:spPr>
        <a:xfrm>
          <a:off x="0" y="0"/>
          <a:ext cx="2386369" cy="4979580"/>
        </a:xfrm>
        <a:prstGeom prst="roundRect">
          <a:avLst/>
        </a:prstGeom>
        <a:solidFill>
          <a:schemeClr val="accent5">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47650" tIns="123825" rIns="247650" bIns="123825" numCol="1" spcCol="1270" anchor="ctr" anchorCtr="0">
          <a:noAutofit/>
        </a:bodyPr>
        <a:lstStyle/>
        <a:p>
          <a:pPr marL="0" lvl="0" indent="0" algn="ctr" defTabSz="2889250">
            <a:lnSpc>
              <a:spcPct val="90000"/>
            </a:lnSpc>
            <a:spcBef>
              <a:spcPct val="0"/>
            </a:spcBef>
            <a:spcAft>
              <a:spcPct val="35000"/>
            </a:spcAft>
            <a:buNone/>
          </a:pPr>
          <a:r>
            <a:rPr lang="en-GB" sz="6500" kern="1200"/>
            <a:t>3NF</a:t>
          </a:r>
          <a:endParaRPr lang="en-US" sz="6500" kern="1200"/>
        </a:p>
      </dsp:txBody>
      <dsp:txXfrm>
        <a:off x="116493" y="116493"/>
        <a:ext cx="2153383" cy="4746594"/>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5.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jpeg>
</file>

<file path=ppt/media/image11.jpeg>
</file>

<file path=ppt/media/image12.png>
</file>

<file path=ppt/media/image13.jpeg>
</file>

<file path=ppt/media/image14.jpe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CE717F-24BE-492F-85A7-01E18E0D2F6B}" type="datetimeFigureOut">
              <a:rPr lang="en-GB" smtClean="0"/>
              <a:t>16/10/2018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124B2F-EBF7-49BC-830D-610ADDD46AB4}" type="slidenum">
              <a:rPr lang="en-GB" smtClean="0"/>
              <a:t>‹#›</a:t>
            </a:fld>
            <a:endParaRPr lang="en-GB"/>
          </a:p>
        </p:txBody>
      </p:sp>
    </p:spTree>
    <p:extLst>
      <p:ext uri="{BB962C8B-B14F-4D97-AF65-F5344CB8AC3E}">
        <p14:creationId xmlns:p14="http://schemas.microsoft.com/office/powerpoint/2010/main" val="22263988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Data Independence: Application programs should not, ideally, be exposed to details of data representation and storage, The DBMS provides an abstract view of the data that hides such details.</a:t>
            </a:r>
          </a:p>
          <a:p>
            <a:pPr marL="171450" indent="-171450">
              <a:buFont typeface="Arial" panose="020B0604020202020204" pitchFamily="34" charset="0"/>
              <a:buChar char="•"/>
            </a:pPr>
            <a:r>
              <a:rPr lang="en-US" dirty="0"/>
              <a:t>Efficient Data Access: A DBMS utilizes a variety of sophisticated techniques to store and retrieve data efficiently. This feature is especially important if the data is stored on external storage devices.</a:t>
            </a:r>
          </a:p>
          <a:p>
            <a:pPr marL="171450" indent="-171450">
              <a:buFont typeface="Arial" panose="020B0604020202020204" pitchFamily="34" charset="0"/>
              <a:buChar char="•"/>
            </a:pPr>
            <a:r>
              <a:rPr lang="en-US" dirty="0"/>
              <a:t>Data Integrity and Security: If data is always accessed through the DBMS, the DBMS can enforce integrity constraints. For example, before inserting salary information for an employee, the DBMS can check that the department budget is not exceeded. Also, it can enforce access controls that govern what data is visible to different classes of users.</a:t>
            </a:r>
          </a:p>
          <a:p>
            <a:pPr marL="171450" indent="-171450">
              <a:buFont typeface="Arial" panose="020B0604020202020204" pitchFamily="34" charset="0"/>
              <a:buChar char="•"/>
            </a:pPr>
            <a:r>
              <a:rPr lang="en-US" dirty="0"/>
              <a:t>Data Administration: When several users share the data, centralizing the administration of data can offer significant improvements. Experienced professionals who understand the nature of the data being managed, and how different groups of users use it, can be responsible for organizing the data representation to minimize redundancy and for fine-tuning the storage of the data to make retrieval efficient.</a:t>
            </a:r>
          </a:p>
          <a:p>
            <a:pPr marL="171450" indent="-171450">
              <a:buFont typeface="Arial" panose="020B0604020202020204" pitchFamily="34" charset="0"/>
              <a:buChar char="•"/>
            </a:pPr>
            <a:r>
              <a:rPr lang="en-US" dirty="0"/>
              <a:t>Concurrent Access and Crash Recovery: A DBMS schedules concurrent accesses to the data in such a manner that users can think of the data as being accessed by only one user at a time. Further, the DBMS protects users from the effects of system failures.</a:t>
            </a:r>
          </a:p>
          <a:p>
            <a:pPr marL="171450" indent="-171450">
              <a:buFont typeface="Arial" panose="020B0604020202020204" pitchFamily="34" charset="0"/>
              <a:buChar char="•"/>
            </a:pPr>
            <a:r>
              <a:rPr lang="en-US" dirty="0"/>
              <a:t>Reduced Application Development Time: Clearly, the DBMS supports important functions that are common to many applications accessing data in the DBMS. This, in conjunction with the high-level interface to the data, facilitates quick application development. DBMS applications are also likely to be more robust than similar stand-alone applications because many important tasks are handled by the DBMS (and do not have to be debugged and tested in the application).</a:t>
            </a:r>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5</a:t>
            </a:fld>
            <a:endParaRPr lang="en-GB"/>
          </a:p>
        </p:txBody>
      </p:sp>
    </p:spTree>
    <p:extLst>
      <p:ext uri="{BB962C8B-B14F-4D97-AF65-F5344CB8AC3E}">
        <p14:creationId xmlns:p14="http://schemas.microsoft.com/office/powerpoint/2010/main" val="29908713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A124B2F-EBF7-49BC-830D-610ADDD46AB4}" type="slidenum">
              <a:rPr lang="en-GB" smtClean="0"/>
              <a:t>18</a:t>
            </a:fld>
            <a:endParaRPr lang="en-GB"/>
          </a:p>
        </p:txBody>
      </p:sp>
    </p:spTree>
    <p:extLst>
      <p:ext uri="{BB962C8B-B14F-4D97-AF65-F5344CB8AC3E}">
        <p14:creationId xmlns:p14="http://schemas.microsoft.com/office/powerpoint/2010/main" val="3400330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all data is loaded before normalisation, there will be some adjustment and changing to the relation.</a:t>
            </a:r>
          </a:p>
          <a:p>
            <a:r>
              <a:rPr lang="en-GB" dirty="0"/>
              <a:t>If no data is loaded before normalisation, it is almost impossible to do the normalisation.</a:t>
            </a:r>
          </a:p>
        </p:txBody>
      </p:sp>
      <p:sp>
        <p:nvSpPr>
          <p:cNvPr id="4" name="Slide Number Placeholder 3"/>
          <p:cNvSpPr>
            <a:spLocks noGrp="1"/>
          </p:cNvSpPr>
          <p:nvPr>
            <p:ph type="sldNum" sz="quarter" idx="10"/>
          </p:nvPr>
        </p:nvSpPr>
        <p:spPr/>
        <p:txBody>
          <a:bodyPr/>
          <a:lstStyle/>
          <a:p>
            <a:fld id="{5A124B2F-EBF7-49BC-830D-610ADDD46AB4}" type="slidenum">
              <a:rPr lang="en-GB" smtClean="0"/>
              <a:t>21</a:t>
            </a:fld>
            <a:endParaRPr lang="en-GB"/>
          </a:p>
        </p:txBody>
      </p:sp>
    </p:spTree>
    <p:extLst>
      <p:ext uri="{BB962C8B-B14F-4D97-AF65-F5344CB8AC3E}">
        <p14:creationId xmlns:p14="http://schemas.microsoft.com/office/powerpoint/2010/main" val="3330397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Created </a:t>
            </a:r>
            <a:r>
              <a:rPr lang="en-GB" b="1" dirty="0"/>
              <a:t>Customer Orders Table</a:t>
            </a:r>
            <a:r>
              <a:rPr lang="en-GB" b="0" dirty="0"/>
              <a:t> to remove dependency on part of primary key.</a:t>
            </a:r>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30</a:t>
            </a:fld>
            <a:endParaRPr lang="en-GB"/>
          </a:p>
        </p:txBody>
      </p:sp>
    </p:spTree>
    <p:extLst>
      <p:ext uri="{BB962C8B-B14F-4D97-AF65-F5344CB8AC3E}">
        <p14:creationId xmlns:p14="http://schemas.microsoft.com/office/powerpoint/2010/main" val="4678034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Created </a:t>
            </a:r>
            <a:r>
              <a:rPr lang="en-GB" b="1" dirty="0"/>
              <a:t>Customer Table</a:t>
            </a:r>
            <a:r>
              <a:rPr lang="en-GB" b="0" dirty="0"/>
              <a:t> as there were dependencies on non-key columns.</a:t>
            </a:r>
          </a:p>
          <a:p>
            <a:r>
              <a:rPr lang="en-GB" b="1" dirty="0"/>
              <a:t>Age column removed </a:t>
            </a:r>
            <a:r>
              <a:rPr lang="en-GB" b="0" dirty="0"/>
              <a:t>as it was transitively </a:t>
            </a:r>
            <a:r>
              <a:rPr lang="en-GB" b="1" u="none" dirty="0"/>
              <a:t>dependent </a:t>
            </a:r>
            <a:r>
              <a:rPr lang="en-GB" b="0" dirty="0"/>
              <a:t>on primary key through </a:t>
            </a:r>
            <a:r>
              <a:rPr lang="en-GB" b="1" dirty="0" err="1"/>
              <a:t>DoB</a:t>
            </a:r>
            <a:r>
              <a:rPr lang="en-GB" b="1" dirty="0"/>
              <a:t> column</a:t>
            </a:r>
            <a:r>
              <a:rPr lang="en-GB" b="0" dirty="0"/>
              <a:t>.</a:t>
            </a:r>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31</a:t>
            </a:fld>
            <a:endParaRPr lang="en-GB"/>
          </a:p>
        </p:txBody>
      </p:sp>
    </p:spTree>
    <p:extLst>
      <p:ext uri="{BB962C8B-B14F-4D97-AF65-F5344CB8AC3E}">
        <p14:creationId xmlns:p14="http://schemas.microsoft.com/office/powerpoint/2010/main" val="26425265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err="1"/>
              <a:t>SalesAmount</a:t>
            </a:r>
            <a:r>
              <a:rPr lang="en-GB" dirty="0"/>
              <a:t> column added.</a:t>
            </a:r>
          </a:p>
          <a:p>
            <a:r>
              <a:rPr lang="en-GB" dirty="0" err="1"/>
              <a:t>Denormalised</a:t>
            </a:r>
            <a:r>
              <a:rPr lang="en-GB" dirty="0"/>
              <a:t> is NOT </a:t>
            </a:r>
            <a:r>
              <a:rPr lang="en-GB" dirty="0" err="1"/>
              <a:t>Unnormalised</a:t>
            </a:r>
            <a:r>
              <a:rPr lang="en-GB" dirty="0"/>
              <a:t>.</a:t>
            </a:r>
          </a:p>
        </p:txBody>
      </p:sp>
      <p:sp>
        <p:nvSpPr>
          <p:cNvPr id="4" name="Slide Number Placeholder 3"/>
          <p:cNvSpPr>
            <a:spLocks noGrp="1"/>
          </p:cNvSpPr>
          <p:nvPr>
            <p:ph type="sldNum" sz="quarter" idx="10"/>
          </p:nvPr>
        </p:nvSpPr>
        <p:spPr/>
        <p:txBody>
          <a:bodyPr/>
          <a:lstStyle/>
          <a:p>
            <a:fld id="{5A124B2F-EBF7-49BC-830D-610ADDD46AB4}" type="slidenum">
              <a:rPr lang="en-GB" smtClean="0"/>
              <a:t>32</a:t>
            </a:fld>
            <a:endParaRPr lang="en-GB"/>
          </a:p>
        </p:txBody>
      </p:sp>
    </p:spTree>
    <p:extLst>
      <p:ext uri="{BB962C8B-B14F-4D97-AF65-F5344CB8AC3E}">
        <p14:creationId xmlns:p14="http://schemas.microsoft.com/office/powerpoint/2010/main" val="20200917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35</a:t>
            </a:fld>
            <a:endParaRPr lang="en-GB"/>
          </a:p>
        </p:txBody>
      </p:sp>
    </p:spTree>
    <p:extLst>
      <p:ext uri="{BB962C8B-B14F-4D97-AF65-F5344CB8AC3E}">
        <p14:creationId xmlns:p14="http://schemas.microsoft.com/office/powerpoint/2010/main" val="13800548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36</a:t>
            </a:fld>
            <a:endParaRPr lang="en-GB"/>
          </a:p>
        </p:txBody>
      </p:sp>
    </p:spTree>
    <p:extLst>
      <p:ext uri="{BB962C8B-B14F-4D97-AF65-F5344CB8AC3E}">
        <p14:creationId xmlns:p14="http://schemas.microsoft.com/office/powerpoint/2010/main" val="3555466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Details and examples of SYNTAX can be found in the link.</a:t>
            </a:r>
          </a:p>
        </p:txBody>
      </p:sp>
      <p:sp>
        <p:nvSpPr>
          <p:cNvPr id="4" name="Slide Number Placeholder 3"/>
          <p:cNvSpPr>
            <a:spLocks noGrp="1"/>
          </p:cNvSpPr>
          <p:nvPr>
            <p:ph type="sldNum" sz="quarter" idx="10"/>
          </p:nvPr>
        </p:nvSpPr>
        <p:spPr/>
        <p:txBody>
          <a:bodyPr/>
          <a:lstStyle/>
          <a:p>
            <a:fld id="{5A124B2F-EBF7-49BC-830D-610ADDD46AB4}" type="slidenum">
              <a:rPr lang="en-GB" smtClean="0"/>
              <a:t>37</a:t>
            </a:fld>
            <a:endParaRPr lang="en-GB"/>
          </a:p>
        </p:txBody>
      </p:sp>
    </p:spTree>
    <p:extLst>
      <p:ext uri="{BB962C8B-B14F-4D97-AF65-F5344CB8AC3E}">
        <p14:creationId xmlns:p14="http://schemas.microsoft.com/office/powerpoint/2010/main" val="11959911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39</a:t>
            </a:fld>
            <a:endParaRPr lang="en-GB"/>
          </a:p>
        </p:txBody>
      </p:sp>
    </p:spTree>
    <p:extLst>
      <p:ext uri="{BB962C8B-B14F-4D97-AF65-F5344CB8AC3E}">
        <p14:creationId xmlns:p14="http://schemas.microsoft.com/office/powerpoint/2010/main" val="23816949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40</a:t>
            </a:fld>
            <a:endParaRPr lang="en-GB"/>
          </a:p>
        </p:txBody>
      </p:sp>
    </p:spTree>
    <p:extLst>
      <p:ext uri="{BB962C8B-B14F-4D97-AF65-F5344CB8AC3E}">
        <p14:creationId xmlns:p14="http://schemas.microsoft.com/office/powerpoint/2010/main" val="41120790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HIERARCHICAL</a:t>
            </a:r>
          </a:p>
          <a:p>
            <a:pPr lvl="1"/>
            <a:r>
              <a:rPr lang="en-GB" dirty="0"/>
              <a:t>Organise data in </a:t>
            </a:r>
            <a:r>
              <a:rPr lang="en-GB" b="1" dirty="0"/>
              <a:t>tree </a:t>
            </a:r>
            <a:r>
              <a:rPr lang="en-GB" dirty="0"/>
              <a:t>structure</a:t>
            </a:r>
          </a:p>
          <a:p>
            <a:pPr lvl="1"/>
            <a:r>
              <a:rPr lang="en-GB" dirty="0"/>
              <a:t>‘</a:t>
            </a:r>
            <a:r>
              <a:rPr lang="en-GB" b="1" dirty="0"/>
              <a:t>Parents</a:t>
            </a:r>
            <a:r>
              <a:rPr lang="en-GB" dirty="0"/>
              <a:t>’ have one or more ‘</a:t>
            </a:r>
            <a:r>
              <a:rPr lang="en-GB" b="1" dirty="0"/>
              <a:t>child</a:t>
            </a:r>
            <a:r>
              <a:rPr lang="en-GB" dirty="0"/>
              <a:t>’ record (</a:t>
            </a:r>
            <a:r>
              <a:rPr lang="en-GB" i="1" dirty="0"/>
              <a:t>single </a:t>
            </a:r>
            <a:r>
              <a:rPr lang="en-GB" dirty="0"/>
              <a:t>parent)</a:t>
            </a:r>
          </a:p>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6</a:t>
            </a:fld>
            <a:endParaRPr lang="en-GB"/>
          </a:p>
        </p:txBody>
      </p:sp>
    </p:spTree>
    <p:extLst>
      <p:ext uri="{BB962C8B-B14F-4D97-AF65-F5344CB8AC3E}">
        <p14:creationId xmlns:p14="http://schemas.microsoft.com/office/powerpoint/2010/main" val="36018082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Chinese and Japanese character, change the setting of character set and collate.</a:t>
            </a:r>
          </a:p>
        </p:txBody>
      </p:sp>
      <p:sp>
        <p:nvSpPr>
          <p:cNvPr id="4" name="Slide Number Placeholder 3"/>
          <p:cNvSpPr>
            <a:spLocks noGrp="1"/>
          </p:cNvSpPr>
          <p:nvPr>
            <p:ph type="sldNum" sz="quarter" idx="10"/>
          </p:nvPr>
        </p:nvSpPr>
        <p:spPr/>
        <p:txBody>
          <a:bodyPr/>
          <a:lstStyle/>
          <a:p>
            <a:fld id="{5A124B2F-EBF7-49BC-830D-610ADDD46AB4}" type="slidenum">
              <a:rPr lang="en-GB" smtClean="0"/>
              <a:t>41</a:t>
            </a:fld>
            <a:endParaRPr lang="en-GB"/>
          </a:p>
        </p:txBody>
      </p:sp>
    </p:spTree>
    <p:extLst>
      <p:ext uri="{BB962C8B-B14F-4D97-AF65-F5344CB8AC3E}">
        <p14:creationId xmlns:p14="http://schemas.microsoft.com/office/powerpoint/2010/main" val="32387870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42</a:t>
            </a:fld>
            <a:endParaRPr lang="en-GB"/>
          </a:p>
        </p:txBody>
      </p:sp>
    </p:spTree>
    <p:extLst>
      <p:ext uri="{BB962C8B-B14F-4D97-AF65-F5344CB8AC3E}">
        <p14:creationId xmlns:p14="http://schemas.microsoft.com/office/powerpoint/2010/main" val="19134452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43</a:t>
            </a:fld>
            <a:endParaRPr lang="en-GB"/>
          </a:p>
        </p:txBody>
      </p:sp>
    </p:spTree>
    <p:extLst>
      <p:ext uri="{BB962C8B-B14F-4D97-AF65-F5344CB8AC3E}">
        <p14:creationId xmlns:p14="http://schemas.microsoft.com/office/powerpoint/2010/main" val="10692754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ALTER COLUMN: SQL Server, MS Access</a:t>
            </a:r>
          </a:p>
          <a:p>
            <a:r>
              <a:rPr lang="en-GB" dirty="0"/>
              <a:t>MODIFY: Oracle 10G or later</a:t>
            </a:r>
          </a:p>
        </p:txBody>
      </p:sp>
      <p:sp>
        <p:nvSpPr>
          <p:cNvPr id="4" name="Slide Number Placeholder 3"/>
          <p:cNvSpPr>
            <a:spLocks noGrp="1"/>
          </p:cNvSpPr>
          <p:nvPr>
            <p:ph type="sldNum" sz="quarter" idx="10"/>
          </p:nvPr>
        </p:nvSpPr>
        <p:spPr/>
        <p:txBody>
          <a:bodyPr/>
          <a:lstStyle/>
          <a:p>
            <a:fld id="{5A124B2F-EBF7-49BC-830D-610ADDD46AB4}" type="slidenum">
              <a:rPr lang="en-GB" smtClean="0"/>
              <a:t>44</a:t>
            </a:fld>
            <a:endParaRPr lang="en-GB"/>
          </a:p>
        </p:txBody>
      </p:sp>
    </p:spTree>
    <p:extLst>
      <p:ext uri="{BB962C8B-B14F-4D97-AF65-F5344CB8AC3E}">
        <p14:creationId xmlns:p14="http://schemas.microsoft.com/office/powerpoint/2010/main" val="41353619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45</a:t>
            </a:fld>
            <a:endParaRPr lang="en-GB"/>
          </a:p>
        </p:txBody>
      </p:sp>
    </p:spTree>
    <p:extLst>
      <p:ext uri="{BB962C8B-B14F-4D97-AF65-F5344CB8AC3E}">
        <p14:creationId xmlns:p14="http://schemas.microsoft.com/office/powerpoint/2010/main" val="28440673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47</a:t>
            </a:fld>
            <a:endParaRPr lang="en-GB"/>
          </a:p>
        </p:txBody>
      </p:sp>
    </p:spTree>
    <p:extLst>
      <p:ext uri="{BB962C8B-B14F-4D97-AF65-F5344CB8AC3E}">
        <p14:creationId xmlns:p14="http://schemas.microsoft.com/office/powerpoint/2010/main" val="5914158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48</a:t>
            </a:fld>
            <a:endParaRPr lang="en-GB"/>
          </a:p>
        </p:txBody>
      </p:sp>
    </p:spTree>
    <p:extLst>
      <p:ext uri="{BB962C8B-B14F-4D97-AF65-F5344CB8AC3E}">
        <p14:creationId xmlns:p14="http://schemas.microsoft.com/office/powerpoint/2010/main" val="32965720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 WHERE clause, all rows will be deleted</a:t>
            </a:r>
          </a:p>
        </p:txBody>
      </p:sp>
      <p:sp>
        <p:nvSpPr>
          <p:cNvPr id="4" name="Slide Number Placeholder 3"/>
          <p:cNvSpPr>
            <a:spLocks noGrp="1"/>
          </p:cNvSpPr>
          <p:nvPr>
            <p:ph type="sldNum" sz="quarter" idx="10"/>
          </p:nvPr>
        </p:nvSpPr>
        <p:spPr/>
        <p:txBody>
          <a:bodyPr/>
          <a:lstStyle/>
          <a:p>
            <a:fld id="{5A124B2F-EBF7-49BC-830D-610ADDD46AB4}" type="slidenum">
              <a:rPr lang="en-GB" smtClean="0"/>
              <a:t>49</a:t>
            </a:fld>
            <a:endParaRPr lang="en-GB"/>
          </a:p>
        </p:txBody>
      </p:sp>
    </p:spTree>
    <p:extLst>
      <p:ext uri="{BB962C8B-B14F-4D97-AF65-F5344CB8AC3E}">
        <p14:creationId xmlns:p14="http://schemas.microsoft.com/office/powerpoint/2010/main" val="20950129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Other operator list can be found by following the link.</a:t>
            </a:r>
          </a:p>
        </p:txBody>
      </p:sp>
      <p:sp>
        <p:nvSpPr>
          <p:cNvPr id="4" name="Slide Number Placeholder 3"/>
          <p:cNvSpPr>
            <a:spLocks noGrp="1"/>
          </p:cNvSpPr>
          <p:nvPr>
            <p:ph type="sldNum" sz="quarter" idx="10"/>
          </p:nvPr>
        </p:nvSpPr>
        <p:spPr/>
        <p:txBody>
          <a:bodyPr/>
          <a:lstStyle/>
          <a:p>
            <a:fld id="{5A124B2F-EBF7-49BC-830D-610ADDD46AB4}" type="slidenum">
              <a:rPr lang="en-GB" smtClean="0"/>
              <a:t>52</a:t>
            </a:fld>
            <a:endParaRPr lang="en-GB"/>
          </a:p>
        </p:txBody>
      </p:sp>
    </p:spTree>
    <p:extLst>
      <p:ext uri="{BB962C8B-B14F-4D97-AF65-F5344CB8AC3E}">
        <p14:creationId xmlns:p14="http://schemas.microsoft.com/office/powerpoint/2010/main" val="27864892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HAVING = WHERE</a:t>
            </a:r>
          </a:p>
          <a:p>
            <a:r>
              <a:rPr lang="en-GB" dirty="0"/>
              <a:t>WHERE clause is for entire result</a:t>
            </a:r>
          </a:p>
          <a:p>
            <a:r>
              <a:rPr lang="en-GB" dirty="0"/>
              <a:t>HAVING clause only </a:t>
            </a:r>
            <a:r>
              <a:rPr lang="en-GB"/>
              <a:t>works with </a:t>
            </a:r>
            <a:r>
              <a:rPr lang="en-GB" dirty="0"/>
              <a:t>GROUP BY</a:t>
            </a:r>
          </a:p>
        </p:txBody>
      </p:sp>
      <p:sp>
        <p:nvSpPr>
          <p:cNvPr id="4" name="Slide Number Placeholder 3"/>
          <p:cNvSpPr>
            <a:spLocks noGrp="1"/>
          </p:cNvSpPr>
          <p:nvPr>
            <p:ph type="sldNum" sz="quarter" idx="10"/>
          </p:nvPr>
        </p:nvSpPr>
        <p:spPr/>
        <p:txBody>
          <a:bodyPr/>
          <a:lstStyle/>
          <a:p>
            <a:fld id="{5A124B2F-EBF7-49BC-830D-610ADDD46AB4}" type="slidenum">
              <a:rPr lang="en-GB" smtClean="0"/>
              <a:t>60</a:t>
            </a:fld>
            <a:endParaRPr lang="en-GB"/>
          </a:p>
        </p:txBody>
      </p:sp>
    </p:spTree>
    <p:extLst>
      <p:ext uri="{BB962C8B-B14F-4D97-AF65-F5344CB8AC3E}">
        <p14:creationId xmlns:p14="http://schemas.microsoft.com/office/powerpoint/2010/main" val="2880723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find the transactions posted to Sue’s money market account,</a:t>
            </a:r>
          </a:p>
          <a:p>
            <a:pPr marL="228600" indent="-228600">
              <a:buAutoNum type="arabicPeriod"/>
            </a:pPr>
            <a:r>
              <a:rPr lang="en-US" dirty="0"/>
              <a:t>Find the customer record for Sue Smith.</a:t>
            </a:r>
          </a:p>
          <a:p>
            <a:pPr marL="228600" indent="-228600">
              <a:buAutoNum type="arabicPeriod"/>
            </a:pPr>
            <a:r>
              <a:rPr lang="en-US" dirty="0"/>
              <a:t>Follow the link from Sue Smith’s customer record to her list of accounts.</a:t>
            </a:r>
          </a:p>
          <a:p>
            <a:pPr marL="228600" indent="-228600">
              <a:buAutoNum type="arabicPeriod"/>
            </a:pPr>
            <a:r>
              <a:rPr lang="en-US" dirty="0"/>
              <a:t>Traverse the chain of accounts until you find the money market account.</a:t>
            </a:r>
          </a:p>
          <a:p>
            <a:pPr marL="228600" indent="-228600">
              <a:buAutoNum type="arabicPeriod"/>
            </a:pPr>
            <a:r>
              <a:rPr lang="en-US" dirty="0"/>
              <a:t>Follow the link from the money market record to its list of transactions.</a:t>
            </a:r>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7</a:t>
            </a:fld>
            <a:endParaRPr lang="en-GB"/>
          </a:p>
        </p:txBody>
      </p:sp>
    </p:spTree>
    <p:extLst>
      <p:ext uri="{BB962C8B-B14F-4D97-AF65-F5344CB8AC3E}">
        <p14:creationId xmlns:p14="http://schemas.microsoft.com/office/powerpoint/2010/main" val="40938731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62</a:t>
            </a:fld>
            <a:endParaRPr lang="en-GB"/>
          </a:p>
        </p:txBody>
      </p:sp>
    </p:spTree>
    <p:extLst>
      <p:ext uri="{BB962C8B-B14F-4D97-AF65-F5344CB8AC3E}">
        <p14:creationId xmlns:p14="http://schemas.microsoft.com/office/powerpoint/2010/main" val="2784250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63</a:t>
            </a:fld>
            <a:endParaRPr lang="en-GB"/>
          </a:p>
        </p:txBody>
      </p:sp>
    </p:spTree>
    <p:extLst>
      <p:ext uri="{BB962C8B-B14F-4D97-AF65-F5344CB8AC3E}">
        <p14:creationId xmlns:p14="http://schemas.microsoft.com/office/powerpoint/2010/main" val="14739271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64</a:t>
            </a:fld>
            <a:endParaRPr lang="en-GB"/>
          </a:p>
        </p:txBody>
      </p:sp>
    </p:spTree>
    <p:extLst>
      <p:ext uri="{BB962C8B-B14F-4D97-AF65-F5344CB8AC3E}">
        <p14:creationId xmlns:p14="http://schemas.microsoft.com/office/powerpoint/2010/main" val="34461547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 Read-Read conflicts because only read, no change is made to the DB.</a:t>
            </a:r>
          </a:p>
        </p:txBody>
      </p:sp>
      <p:sp>
        <p:nvSpPr>
          <p:cNvPr id="4" name="Slide Number Placeholder 3"/>
          <p:cNvSpPr>
            <a:spLocks noGrp="1"/>
          </p:cNvSpPr>
          <p:nvPr>
            <p:ph type="sldNum" sz="quarter" idx="10"/>
          </p:nvPr>
        </p:nvSpPr>
        <p:spPr/>
        <p:txBody>
          <a:bodyPr/>
          <a:lstStyle/>
          <a:p>
            <a:fld id="{5A124B2F-EBF7-49BC-830D-610ADDD46AB4}" type="slidenum">
              <a:rPr lang="en-GB" smtClean="0"/>
              <a:t>72</a:t>
            </a:fld>
            <a:endParaRPr lang="en-GB"/>
          </a:p>
        </p:txBody>
      </p:sp>
    </p:spTree>
    <p:extLst>
      <p:ext uri="{BB962C8B-B14F-4D97-AF65-F5344CB8AC3E}">
        <p14:creationId xmlns:p14="http://schemas.microsoft.com/office/powerpoint/2010/main" val="4277473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Paper "</a:t>
            </a:r>
            <a:r>
              <a:rPr lang="en-US" i="1" u="sng" dirty="0"/>
              <a:t>A Relational Model of Data for Large Shared Data Banks</a:t>
            </a:r>
            <a:r>
              <a:rPr lang="en-US" dirty="0"/>
              <a:t>," </a:t>
            </a:r>
            <a:r>
              <a:rPr lang="en-US" b="1" dirty="0"/>
              <a:t>E. F. Codd, IBM research</a:t>
            </a:r>
            <a:r>
              <a:rPr lang="en-US" dirty="0"/>
              <a:t>.</a:t>
            </a:r>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8</a:t>
            </a:fld>
            <a:endParaRPr lang="en-GB"/>
          </a:p>
        </p:txBody>
      </p:sp>
    </p:spTree>
    <p:extLst>
      <p:ext uri="{BB962C8B-B14F-4D97-AF65-F5344CB8AC3E}">
        <p14:creationId xmlns:p14="http://schemas.microsoft.com/office/powerpoint/2010/main" val="18331781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Attribute connects exactly to one entity.</a:t>
            </a:r>
          </a:p>
          <a:p>
            <a:r>
              <a:rPr lang="en-GB" dirty="0"/>
              <a:t>Example:</a:t>
            </a:r>
          </a:p>
          <a:p>
            <a:pPr marL="228600" indent="-228600">
              <a:buAutoNum type="arabicPeriod"/>
            </a:pPr>
            <a:r>
              <a:rPr lang="en-GB" dirty="0"/>
              <a:t>Entity=Customer, Attributes=customer id, first name, last name</a:t>
            </a:r>
          </a:p>
          <a:p>
            <a:pPr marL="228600" indent="-228600">
              <a:buAutoNum type="arabicPeriod"/>
            </a:pPr>
            <a:r>
              <a:rPr lang="en-GB" dirty="0"/>
              <a:t>Entity=Account, Attributes=account id, product id, customer id, balance</a:t>
            </a:r>
          </a:p>
          <a:p>
            <a:pPr marL="228600" indent="-228600">
              <a:buAutoNum type="arabicPeriod"/>
            </a:pPr>
            <a:r>
              <a:rPr lang="en-GB" dirty="0"/>
              <a:t>Entity=Product, Attributes=product id, name</a:t>
            </a:r>
          </a:p>
          <a:p>
            <a:pPr marL="228600" indent="-228600">
              <a:buAutoNum type="arabicPeriod"/>
            </a:pPr>
            <a:r>
              <a:rPr lang="en-GB" dirty="0"/>
              <a:t>Entity=Transaction, Attributes=</a:t>
            </a:r>
            <a:r>
              <a:rPr lang="en-GB" dirty="0" err="1"/>
              <a:t>trxn</a:t>
            </a:r>
            <a:r>
              <a:rPr lang="en-GB" dirty="0"/>
              <a:t> id, </a:t>
            </a:r>
            <a:r>
              <a:rPr lang="en-GB" dirty="0" err="1"/>
              <a:t>trxn</a:t>
            </a:r>
            <a:r>
              <a:rPr lang="en-GB" dirty="0"/>
              <a:t> type, account type, amount, date</a:t>
            </a:r>
          </a:p>
        </p:txBody>
      </p:sp>
      <p:sp>
        <p:nvSpPr>
          <p:cNvPr id="4" name="Slide Number Placeholder 3"/>
          <p:cNvSpPr>
            <a:spLocks noGrp="1"/>
          </p:cNvSpPr>
          <p:nvPr>
            <p:ph type="sldNum" sz="quarter" idx="10"/>
          </p:nvPr>
        </p:nvSpPr>
        <p:spPr/>
        <p:txBody>
          <a:bodyPr/>
          <a:lstStyle/>
          <a:p>
            <a:fld id="{5A124B2F-EBF7-49BC-830D-610ADDD46AB4}" type="slidenum">
              <a:rPr lang="en-GB" smtClean="0"/>
              <a:t>9</a:t>
            </a:fld>
            <a:endParaRPr lang="en-GB"/>
          </a:p>
        </p:txBody>
      </p:sp>
    </p:spTree>
    <p:extLst>
      <p:ext uri="{BB962C8B-B14F-4D97-AF65-F5344CB8AC3E}">
        <p14:creationId xmlns:p14="http://schemas.microsoft.com/office/powerpoint/2010/main" val="27675903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Primary Key: only 1 (selected from candidate key, rest will become surrogate key)</a:t>
            </a:r>
          </a:p>
          <a:p>
            <a:r>
              <a:rPr lang="en-GB" dirty="0"/>
              <a:t>Composite Key: combination of columns = unique</a:t>
            </a:r>
          </a:p>
          <a:p>
            <a:r>
              <a:rPr lang="en-GB" dirty="0"/>
              <a:t>Dependencies: derived from certain attributes</a:t>
            </a:r>
          </a:p>
        </p:txBody>
      </p:sp>
      <p:sp>
        <p:nvSpPr>
          <p:cNvPr id="4" name="Slide Number Placeholder 3"/>
          <p:cNvSpPr>
            <a:spLocks noGrp="1"/>
          </p:cNvSpPr>
          <p:nvPr>
            <p:ph type="sldNum" sz="quarter" idx="10"/>
          </p:nvPr>
        </p:nvSpPr>
        <p:spPr/>
        <p:txBody>
          <a:bodyPr/>
          <a:lstStyle/>
          <a:p>
            <a:fld id="{5A124B2F-EBF7-49BC-830D-610ADDD46AB4}" type="slidenum">
              <a:rPr lang="en-GB" smtClean="0"/>
              <a:t>10</a:t>
            </a:fld>
            <a:endParaRPr lang="en-GB"/>
          </a:p>
        </p:txBody>
      </p:sp>
    </p:spTree>
    <p:extLst>
      <p:ext uri="{BB962C8B-B14F-4D97-AF65-F5344CB8AC3E}">
        <p14:creationId xmlns:p14="http://schemas.microsoft.com/office/powerpoint/2010/main" val="4204791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Employee Entity Set</a:t>
            </a:r>
          </a:p>
        </p:txBody>
      </p:sp>
      <p:sp>
        <p:nvSpPr>
          <p:cNvPr id="4" name="Slide Number Placeholder 3"/>
          <p:cNvSpPr>
            <a:spLocks noGrp="1"/>
          </p:cNvSpPr>
          <p:nvPr>
            <p:ph type="sldNum" sz="quarter" idx="10"/>
          </p:nvPr>
        </p:nvSpPr>
        <p:spPr/>
        <p:txBody>
          <a:bodyPr/>
          <a:lstStyle/>
          <a:p>
            <a:fld id="{5A124B2F-EBF7-49BC-830D-610ADDD46AB4}" type="slidenum">
              <a:rPr lang="en-GB" smtClean="0"/>
              <a:t>15</a:t>
            </a:fld>
            <a:endParaRPr lang="en-GB"/>
          </a:p>
        </p:txBody>
      </p:sp>
    </p:spTree>
    <p:extLst>
      <p:ext uri="{BB962C8B-B14F-4D97-AF65-F5344CB8AC3E}">
        <p14:creationId xmlns:p14="http://schemas.microsoft.com/office/powerpoint/2010/main" val="1428425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Descriptive attributes</a:t>
            </a:r>
            <a:r>
              <a:rPr lang="en-GB" dirty="0"/>
              <a:t>: record </a:t>
            </a:r>
            <a:r>
              <a:rPr lang="en-GB" b="1" dirty="0"/>
              <a:t>info</a:t>
            </a:r>
            <a:r>
              <a:rPr lang="en-GB" dirty="0"/>
              <a:t> about </a:t>
            </a:r>
            <a:r>
              <a:rPr lang="en-GB" b="1" dirty="0"/>
              <a:t>relationship</a:t>
            </a:r>
            <a:r>
              <a:rPr lang="en-GB" dirty="0"/>
              <a:t>.</a:t>
            </a:r>
          </a:p>
          <a:p>
            <a:r>
              <a:rPr lang="en-GB" dirty="0"/>
              <a:t>(</a:t>
            </a:r>
            <a:r>
              <a:rPr lang="en-GB" dirty="0" err="1"/>
              <a:t>Works_In</a:t>
            </a:r>
            <a:r>
              <a:rPr lang="en-GB" dirty="0"/>
              <a:t>) Relationship set</a:t>
            </a:r>
          </a:p>
        </p:txBody>
      </p:sp>
      <p:sp>
        <p:nvSpPr>
          <p:cNvPr id="4" name="Slide Number Placeholder 3"/>
          <p:cNvSpPr>
            <a:spLocks noGrp="1"/>
          </p:cNvSpPr>
          <p:nvPr>
            <p:ph type="sldNum" sz="quarter" idx="10"/>
          </p:nvPr>
        </p:nvSpPr>
        <p:spPr/>
        <p:txBody>
          <a:bodyPr/>
          <a:lstStyle/>
          <a:p>
            <a:fld id="{5A124B2F-EBF7-49BC-830D-610ADDD46AB4}" type="slidenum">
              <a:rPr lang="en-GB" smtClean="0"/>
              <a:t>16</a:t>
            </a:fld>
            <a:endParaRPr lang="en-GB"/>
          </a:p>
        </p:txBody>
      </p:sp>
    </p:spTree>
    <p:extLst>
      <p:ext uri="{BB962C8B-B14F-4D97-AF65-F5344CB8AC3E}">
        <p14:creationId xmlns:p14="http://schemas.microsoft.com/office/powerpoint/2010/main" val="16354724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A124B2F-EBF7-49BC-830D-610ADDD46AB4}" type="slidenum">
              <a:rPr lang="en-GB" smtClean="0"/>
              <a:t>17</a:t>
            </a:fld>
            <a:endParaRPr lang="en-GB"/>
          </a:p>
        </p:txBody>
      </p:sp>
    </p:spTree>
    <p:extLst>
      <p:ext uri="{BB962C8B-B14F-4D97-AF65-F5344CB8AC3E}">
        <p14:creationId xmlns:p14="http://schemas.microsoft.com/office/powerpoint/2010/main" val="3070669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16AB9-CE18-4C6F-8346-7CAA2005EA3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72E616E-E211-487E-B2C1-29B5FBDE18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B65E3A55-55B6-4AAC-BFDC-D21E7CB107B3}"/>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a:extLst>
              <a:ext uri="{FF2B5EF4-FFF2-40B4-BE49-F238E27FC236}">
                <a16:creationId xmlns:a16="http://schemas.microsoft.com/office/drawing/2014/main" id="{2D0E77A7-545D-4148-A1B6-0D17520277D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0423C3C-4E94-4837-84F9-B746E657C100}"/>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4212356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4D47B-0B9B-42CB-A78B-59B06498E99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049A649-198B-4612-86C6-476B43710F5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9FF3C74-7D6D-4607-B96C-EAF1E0E98527}"/>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a:extLst>
              <a:ext uri="{FF2B5EF4-FFF2-40B4-BE49-F238E27FC236}">
                <a16:creationId xmlns:a16="http://schemas.microsoft.com/office/drawing/2014/main" id="{ABCF2695-1DA9-492F-BFEC-9D4538865C9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E5A6CA5-A6A9-47C4-A22C-C25E70617F9D}"/>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950541168"/>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256024050"/>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3230107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11754666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13356189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7487420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GB"/>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2079EBB7-FC3F-4D33-BB13-C8F72586A681}" type="slidenum">
              <a:rPr lang="en-GB" smtClean="0"/>
              <a:t>‹#›</a:t>
            </a:fld>
            <a:endParaRPr lang="en-GB"/>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351519"/>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4358769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GB"/>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2079EBB7-FC3F-4D33-BB13-C8F72586A681}" type="slidenum">
              <a:rPr lang="en-GB" smtClean="0"/>
              <a:t>‹#›</a:t>
            </a:fld>
            <a:endParaRPr lang="en-GB"/>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646439662"/>
      </p:ext>
    </p:extLst>
  </p:cSld>
  <p:clrMapOvr>
    <a:overrideClrMapping bg1="dk1" tx1="lt1" bg2="dk2" tx2="lt2" accent1="accent1" accent2="accent2" accent3="accent3" accent4="accent4" accent5="accent5" accent6="accent6" hlink="hlink" folHlink="folHlink"/>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856213485"/>
      </p:ext>
    </p:extLst>
  </p:cSld>
  <p:clrMapOvr>
    <a:masterClrMapping/>
  </p:clrMapOvr>
  <p:extLst mod="1">
    <p:ext uri="{DCECCB84-F9BA-43D5-87BE-67443E8EF086}">
      <p15:sldGuideLst xmlns:p15="http://schemas.microsoft.com/office/powerpoint/2012/main"/>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283065666"/>
      </p:ext>
    </p:extLst>
  </p:cSld>
  <p:clrMapOvr>
    <a:masterClrMapping/>
  </p:clrMapOvr>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4344D4-DB2A-4C89-8725-648828900D4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C2755A5-AAFF-48A2-96FD-7F2111BFA31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448C63-16F2-4DF6-920C-942A436518E5}"/>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a:extLst>
              <a:ext uri="{FF2B5EF4-FFF2-40B4-BE49-F238E27FC236}">
                <a16:creationId xmlns:a16="http://schemas.microsoft.com/office/drawing/2014/main" id="{A6068B00-D3F7-450C-8749-EA993081BB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FCC4CC2-C711-4EEF-8E61-3C400034E2F6}"/>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65584965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457217406"/>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23371009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051" y="6375679"/>
            <a:ext cx="1233355" cy="348462"/>
          </a:xfrm>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a:xfrm>
            <a:off x="2103620" y="6375679"/>
            <a:ext cx="3482179" cy="345796"/>
          </a:xfrm>
        </p:spPr>
        <p:txBody>
          <a:bodyPr/>
          <a:lstStyle/>
          <a:p>
            <a:endParaRPr lang="en-GB"/>
          </a:p>
        </p:txBody>
      </p:sp>
      <p:sp>
        <p:nvSpPr>
          <p:cNvPr id="7" name="Slide Number Placeholder 6"/>
          <p:cNvSpPr>
            <a:spLocks noGrp="1"/>
          </p:cNvSpPr>
          <p:nvPr>
            <p:ph type="sldNum" sz="quarter" idx="12"/>
          </p:nvPr>
        </p:nvSpPr>
        <p:spPr>
          <a:xfrm>
            <a:off x="5691014" y="6375679"/>
            <a:ext cx="1232456" cy="345796"/>
          </a:xfrm>
        </p:spPr>
        <p:txBody>
          <a:bodyPr/>
          <a:lstStyle/>
          <a:p>
            <a:fld id="{2079EBB7-FC3F-4D33-BB13-C8F72586A681}" type="slidenum">
              <a:rPr lang="en-GB" smtClean="0"/>
              <a:t>‹#›</a:t>
            </a:fld>
            <a:endParaRPr lang="en-GB"/>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48035316"/>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950" y="6375679"/>
            <a:ext cx="1232456" cy="348462"/>
          </a:xfrm>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a:xfrm>
            <a:off x="2103621" y="6375679"/>
            <a:ext cx="3482178" cy="345796"/>
          </a:xfrm>
        </p:spPr>
        <p:txBody>
          <a:bodyPr/>
          <a:lstStyle/>
          <a:p>
            <a:endParaRPr lang="en-GB"/>
          </a:p>
        </p:txBody>
      </p:sp>
      <p:sp>
        <p:nvSpPr>
          <p:cNvPr id="7" name="Slide Number Placeholder 6"/>
          <p:cNvSpPr>
            <a:spLocks noGrp="1"/>
          </p:cNvSpPr>
          <p:nvPr>
            <p:ph type="sldNum" sz="quarter" idx="12"/>
          </p:nvPr>
        </p:nvSpPr>
        <p:spPr>
          <a:xfrm>
            <a:off x="5687568" y="6375679"/>
            <a:ext cx="1234440" cy="345796"/>
          </a:xfrm>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74828397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1199321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4934649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426745970"/>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702397856"/>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58349417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887573868"/>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GB"/>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2079EBB7-FC3F-4D33-BB13-C8F72586A681}" type="slidenum">
              <a:rPr lang="en-GB" smtClean="0"/>
              <a:t>‹#›</a:t>
            </a:fld>
            <a:endParaRPr lang="en-GB"/>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2079221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4003063162"/>
      </p:ext>
    </p:extLst>
  </p:cSld>
  <p:clrMapOvr>
    <a:masterClrMapping/>
  </p:clrMapOvr>
  <p:extLst>
    <p:ext uri="{DCECCB84-F9BA-43D5-87BE-67443E8EF086}">
      <p15:sldGuideLst xmlns:p15="http://schemas.microsoft.com/office/powerpoint/2012/main"/>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4120578589"/>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630698260"/>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461630801"/>
      </p:ext>
    </p:extLst>
  </p:cSld>
  <p:clrMapOvr>
    <a:masterClrMapping/>
  </p:clrMapOvr>
  <p:extLst>
    <p:ext uri="{DCECCB84-F9BA-43D5-87BE-67443E8EF086}">
      <p15:sldGuideLst xmlns:p15="http://schemas.microsoft.com/office/powerpoint/2012/main"/>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636931114"/>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55031750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49437291"/>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783670"/>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203723127"/>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961185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38092150"/>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62803556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57817249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498093536"/>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GB"/>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2079EBB7-FC3F-4D33-BB13-C8F72586A681}" type="slidenum">
              <a:rPr lang="en-GB" smtClean="0"/>
              <a:t>‹#›</a:t>
            </a:fld>
            <a:endParaRPr lang="en-GB"/>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751308517"/>
      </p:ext>
    </p:extLst>
  </p:cSld>
  <p:clrMapOvr>
    <a:overrideClrMapping bg1="lt1" tx1="dk1" bg2="lt2" tx2="dk2" accent1="accent1" accent2="accent2" accent3="accent3" accent4="accent4" accent5="accent5" accent6="accent6" hlink="hlink" folHlink="folHlink"/>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464784889"/>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GB"/>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2079EBB7-FC3F-4D33-BB13-C8F72586A681}" type="slidenum">
              <a:rPr lang="en-GB" smtClean="0"/>
              <a:t>‹#›</a:t>
            </a:fld>
            <a:endParaRPr lang="en-GB"/>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557708836"/>
      </p:ext>
    </p:extLst>
  </p:cSld>
  <p:clrMapOvr>
    <a:overrideClrMapping bg1="dk1" tx1="lt1" bg2="dk2" tx2="lt2" accent1="accent1" accent2="accent2" accent3="accent3" accent4="accent4" accent5="accent5" accent6="accent6" hlink="hlink" folHlink="folHlink"/>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183908021"/>
      </p:ext>
    </p:extLst>
  </p:cSld>
  <p:clrMapOvr>
    <a:masterClrMapping/>
  </p:clrMapOvr>
  <p:extLst>
    <p:ext uri="{DCECCB84-F9BA-43D5-87BE-67443E8EF086}">
      <p15:sldGuideLst xmlns:p15="http://schemas.microsoft.com/office/powerpoint/2012/main"/>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218282213"/>
      </p:ext>
    </p:extLst>
  </p:cSld>
  <p:clrMapOvr>
    <a:masterClrMapping/>
  </p:clrMapOvr>
  <p:extLst>
    <p:ext uri="{DCECCB84-F9BA-43D5-87BE-67443E8EF086}">
      <p15:sldGuideLst xmlns:p15="http://schemas.microsoft.com/office/powerpoint/2012/main"/>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826024943"/>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737490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GB"/>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2079EBB7-FC3F-4D33-BB13-C8F72586A681}" type="slidenum">
              <a:rPr lang="en-GB" smtClean="0"/>
              <a:t>‹#›</a:t>
            </a:fld>
            <a:endParaRPr lang="en-GB"/>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475449661"/>
      </p:ext>
    </p:extLst>
  </p:cSld>
  <p:clrMapOvr>
    <a:overrideClrMapping bg1="dk1" tx1="lt1" bg2="dk2" tx2="lt2" accent1="accent1" accent2="accent2" accent3="accent3" accent4="accent4" accent5="accent5" accent6="accent6" hlink="hlink" folHlink="folHlink"/>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GB"/>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2079EBB7-FC3F-4D33-BB13-C8F72586A681}" type="slidenum">
              <a:rPr lang="en-GB" smtClean="0"/>
              <a:t>‹#›</a:t>
            </a:fld>
            <a:endParaRPr lang="en-GB"/>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68487078"/>
      </p:ext>
    </p:extLst>
  </p:cSld>
  <p:clrMapOvr>
    <a:masterClrMapping/>
  </p:clrMapOvr>
  <p:extLst>
    <p:ext uri="{DCECCB84-F9BA-43D5-87BE-67443E8EF086}">
      <p15:sldGuideLst xmlns:p15="http://schemas.microsoft.com/office/powerpoint/2012/main"/>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GB"/>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2079EBB7-FC3F-4D33-BB13-C8F72586A681}" type="slidenum">
              <a:rPr lang="en-GB" smtClean="0"/>
              <a:t>‹#›</a:t>
            </a:fld>
            <a:endParaRPr lang="en-GB"/>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45340645"/>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613318825"/>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370047619"/>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a:xfrm>
            <a:off x="1876424" y="5410201"/>
            <a:ext cx="5124886" cy="365125"/>
          </a:xfrm>
        </p:spPr>
        <p:txBody>
          <a:bodyPr/>
          <a:lstStyle/>
          <a:p>
            <a:endParaRPr lang="en-GB"/>
          </a:p>
        </p:txBody>
      </p:sp>
      <p:sp>
        <p:nvSpPr>
          <p:cNvPr id="6" name="Slide Number Placeholder 5"/>
          <p:cNvSpPr>
            <a:spLocks noGrp="1"/>
          </p:cNvSpPr>
          <p:nvPr>
            <p:ph type="sldNum" sz="quarter" idx="12"/>
          </p:nvPr>
        </p:nvSpPr>
        <p:spPr>
          <a:xfrm>
            <a:off x="9896911" y="5410199"/>
            <a:ext cx="771089" cy="365125"/>
          </a:xfrm>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56187997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329015605"/>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166811973"/>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575684895"/>
      </p:ext>
    </p:extLst>
  </p:cSld>
  <p:clrMapOvr>
    <a:masterClrMapping/>
  </p:clrMapOvr>
  <p:extLst>
    <p:ext uri="{DCECCB84-F9BA-43D5-87BE-67443E8EF086}">
      <p15:sldGuideLst xmlns:p15="http://schemas.microsoft.com/office/powerpoint/2012/main"/>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891093848"/>
      </p:ext>
    </p:extLst>
  </p:cSld>
  <p:clrMapOvr>
    <a:masterClrMapping/>
  </p:clrMapOvr>
  <p:extLst>
    <p:ext uri="{DCECCB84-F9BA-43D5-87BE-67443E8EF086}">
      <p15:sldGuideLst xmlns:p15="http://schemas.microsoft.com/office/powerpoint/2012/main"/>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5393127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460261344"/>
      </p:ext>
    </p:extLst>
  </p:cSld>
  <p:clrMapOvr>
    <a:masterClrMapping/>
  </p:clrMapOvr>
  <p:extLst mod="1">
    <p:ext uri="{DCECCB84-F9BA-43D5-87BE-67443E8EF086}">
      <p15:sldGuideLst xmlns:p15="http://schemas.microsoft.com/office/powerpoint/2012/main"/>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244415715"/>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292319550"/>
      </p:ext>
    </p:extLst>
  </p:cSld>
  <p:clrMapOvr>
    <a:masterClrMapping/>
  </p:clrMapOvr>
  <p:extLst>
    <p:ext uri="{DCECCB84-F9BA-43D5-87BE-67443E8EF086}">
      <p15:sldGuideLst xmlns:p15="http://schemas.microsoft.com/office/powerpoint/2012/main"/>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501697154"/>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35459606"/>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229040080"/>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68402940"/>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529357309"/>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210956936"/>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004376901"/>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607386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269744628"/>
      </p:ext>
    </p:extLst>
  </p:cSld>
  <p:clrMapOvr>
    <a:masterClrMapping/>
  </p:clrMapOvr>
  <p:extLst mod="1">
    <p:ext uri="{DCECCB84-F9BA-43D5-87BE-67443E8EF086}">
      <p15:sldGuideLst xmlns:p15="http://schemas.microsoft.com/office/powerpoint/2012/main"/>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198741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3876972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8041681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051" y="6375679"/>
            <a:ext cx="1233355" cy="348462"/>
          </a:xfrm>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a:xfrm>
            <a:off x="2103620" y="6375679"/>
            <a:ext cx="3482179" cy="345796"/>
          </a:xfrm>
        </p:spPr>
        <p:txBody>
          <a:bodyPr/>
          <a:lstStyle/>
          <a:p>
            <a:endParaRPr lang="en-GB"/>
          </a:p>
        </p:txBody>
      </p:sp>
      <p:sp>
        <p:nvSpPr>
          <p:cNvPr id="7" name="Slide Number Placeholder 6"/>
          <p:cNvSpPr>
            <a:spLocks noGrp="1"/>
          </p:cNvSpPr>
          <p:nvPr>
            <p:ph type="sldNum" sz="quarter" idx="12"/>
          </p:nvPr>
        </p:nvSpPr>
        <p:spPr>
          <a:xfrm>
            <a:off x="5691014" y="6375679"/>
            <a:ext cx="1232456" cy="345796"/>
          </a:xfrm>
        </p:spPr>
        <p:txBody>
          <a:bodyPr/>
          <a:lstStyle/>
          <a:p>
            <a:fld id="{2079EBB7-FC3F-4D33-BB13-C8F72586A681}" type="slidenum">
              <a:rPr lang="en-GB" smtClean="0"/>
              <a:t>‹#›</a:t>
            </a:fld>
            <a:endParaRPr lang="en-GB"/>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01919556"/>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C8FA2-D819-488B-B504-C596B26C788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C62F4E6-3F21-4A1D-A060-888CAF9559E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30260B3-ED72-484F-A7E7-C150CDF6A175}"/>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a:extLst>
              <a:ext uri="{FF2B5EF4-FFF2-40B4-BE49-F238E27FC236}">
                <a16:creationId xmlns:a16="http://schemas.microsoft.com/office/drawing/2014/main" id="{E2C8174D-0668-4304-AB39-E87EE4127BD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133DA33-4160-4EEA-8341-7FD1A3E40BC8}"/>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8325983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950" y="6375679"/>
            <a:ext cx="1232456" cy="348462"/>
          </a:xfrm>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a:xfrm>
            <a:off x="2103621" y="6375679"/>
            <a:ext cx="3482178" cy="345796"/>
          </a:xfrm>
        </p:spPr>
        <p:txBody>
          <a:bodyPr/>
          <a:lstStyle/>
          <a:p>
            <a:endParaRPr lang="en-GB"/>
          </a:p>
        </p:txBody>
      </p:sp>
      <p:sp>
        <p:nvSpPr>
          <p:cNvPr id="7" name="Slide Number Placeholder 6"/>
          <p:cNvSpPr>
            <a:spLocks noGrp="1"/>
          </p:cNvSpPr>
          <p:nvPr>
            <p:ph type="sldNum" sz="quarter" idx="12"/>
          </p:nvPr>
        </p:nvSpPr>
        <p:spPr>
          <a:xfrm>
            <a:off x="5687568" y="6375679"/>
            <a:ext cx="1234440" cy="345796"/>
          </a:xfrm>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42239585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4596240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3230378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a:xfrm>
            <a:off x="2692397" y="5037663"/>
            <a:ext cx="5214635" cy="279400"/>
          </a:xfrm>
        </p:spPr>
        <p:txBody>
          <a:bodyPr/>
          <a:lstStyle/>
          <a:p>
            <a:endParaRPr lang="en-GB"/>
          </a:p>
        </p:txBody>
      </p:sp>
      <p:sp>
        <p:nvSpPr>
          <p:cNvPr id="6" name="Slide Number Placeholder 5"/>
          <p:cNvSpPr>
            <a:spLocks noGrp="1"/>
          </p:cNvSpPr>
          <p:nvPr>
            <p:ph type="sldNum" sz="quarter" idx="12"/>
          </p:nvPr>
        </p:nvSpPr>
        <p:spPr>
          <a:xfrm>
            <a:off x="8956900" y="5037663"/>
            <a:ext cx="551167" cy="279400"/>
          </a:xfrm>
        </p:spPr>
        <p:txBody>
          <a:bodyPr/>
          <a:lstStyle/>
          <a:p>
            <a:fld id="{2079EBB7-FC3F-4D33-BB13-C8F72586A681}" type="slidenum">
              <a:rPr lang="en-GB" smtClean="0"/>
              <a:t>‹#›</a:t>
            </a:fld>
            <a:endParaRPr lang="en-GB"/>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343330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3821946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96262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864819818"/>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36970438"/>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6897965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6335247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5D0AF-E7AE-4779-84E4-AB147D46BD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3463D6B-BD06-4963-ADB2-505B191CD8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A2B3EC3-DF85-4994-853B-A895F04895F3}"/>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a:extLst>
              <a:ext uri="{FF2B5EF4-FFF2-40B4-BE49-F238E27FC236}">
                <a16:creationId xmlns:a16="http://schemas.microsoft.com/office/drawing/2014/main" id="{9257A524-D27F-4641-99B3-D4E75C44D38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F45B86-B22C-4D65-8A8C-72E65C553951}"/>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76850990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08771911"/>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74239171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6193693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391989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6131617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18283504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293009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330690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569172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60460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66453-D899-4B81-B3EE-61918186566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3D4D70D-53D3-4F26-BFC3-55F374EA833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EE6682E-C9E8-4656-AA9A-86188F8E1BC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523079F-F7D7-4829-A1FC-2B44C4E12E70}"/>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a:extLst>
              <a:ext uri="{FF2B5EF4-FFF2-40B4-BE49-F238E27FC236}">
                <a16:creationId xmlns:a16="http://schemas.microsoft.com/office/drawing/2014/main" id="{F3D8FC6F-C894-4D74-9D68-F9A35F52D30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84FA009-8872-4E91-94D5-B9AAD1932D65}"/>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21843292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a:xfrm>
            <a:off x="2692397" y="5037663"/>
            <a:ext cx="5214635" cy="279400"/>
          </a:xfrm>
        </p:spPr>
        <p:txBody>
          <a:bodyPr/>
          <a:lstStyle/>
          <a:p>
            <a:endParaRPr lang="en-GB"/>
          </a:p>
        </p:txBody>
      </p:sp>
      <p:sp>
        <p:nvSpPr>
          <p:cNvPr id="6" name="Slide Number Placeholder 5"/>
          <p:cNvSpPr>
            <a:spLocks noGrp="1"/>
          </p:cNvSpPr>
          <p:nvPr>
            <p:ph type="sldNum" sz="quarter" idx="12"/>
          </p:nvPr>
        </p:nvSpPr>
        <p:spPr>
          <a:xfrm>
            <a:off x="8956900" y="5037663"/>
            <a:ext cx="551167" cy="279400"/>
          </a:xfrm>
        </p:spPr>
        <p:txBody>
          <a:bodyPr/>
          <a:lstStyle/>
          <a:p>
            <a:fld id="{2079EBB7-FC3F-4D33-BB13-C8F72586A681}" type="slidenum">
              <a:rPr lang="en-GB" smtClean="0"/>
              <a:t>‹#›</a:t>
            </a:fld>
            <a:endParaRPr lang="en-GB"/>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694409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39053715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0857916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271420313"/>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99220928"/>
      </p:ext>
    </p:extLst>
  </p:cSld>
  <p:clrMapOvr>
    <a:masterClrMapping/>
  </p:clrMapOvr>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4086210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4926710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38414410"/>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14128416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7787179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1BBE0-3F42-436B-884D-31C4F03083D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7E9528B-8CE3-40B8-B62D-887ED3DA84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52C0052-2A4A-45BA-8E0E-9E0FDB981AD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D31B3CE-AFCB-45C9-9B97-9D898B9130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B6A6D95-6133-4B29-A5EF-26A159AEC09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1FE3EC2-57D6-4888-A2C1-D83457669DE8}"/>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a:extLst>
              <a:ext uri="{FF2B5EF4-FFF2-40B4-BE49-F238E27FC236}">
                <a16:creationId xmlns:a16="http://schemas.microsoft.com/office/drawing/2014/main" id="{BFE609E4-8441-4EAC-9088-66023206B1D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6EC434E-BC42-40A8-B106-336837B51D51}"/>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06670145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8542200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246770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67828815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3890617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4638668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586260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4456134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24534768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27311860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339729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D04A4-31F4-45C2-B954-4E50B6525D5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E7D30EF-E77D-4B8E-B3C5-E5939EC1FD77}"/>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a:extLst>
              <a:ext uri="{FF2B5EF4-FFF2-40B4-BE49-F238E27FC236}">
                <a16:creationId xmlns:a16="http://schemas.microsoft.com/office/drawing/2014/main" id="{E705BE57-99BF-4DFB-94D8-7B2B4EA8D90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0F080AB-9E66-4160-881B-2CE7CEDBB477}"/>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77513453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43118128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66480537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34331773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410204452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69338876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57312426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95313306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7944827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01799754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03973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F27A91-9619-4F59-8B18-04F5BEC9A102}"/>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a:extLst>
              <a:ext uri="{FF2B5EF4-FFF2-40B4-BE49-F238E27FC236}">
                <a16:creationId xmlns:a16="http://schemas.microsoft.com/office/drawing/2014/main" id="{29EB340A-5C1F-4414-A411-7004473F10FC}"/>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10BF26D7-59C5-499B-8347-C4436898EA5E}"/>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56910167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39095497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1748531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01290043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74116177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62739079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78314856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2868000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64334038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53623562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960374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A707B-EE51-465F-A02C-D2B41E3FD4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FF15324-682A-4520-917D-BDE386F1F8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DDA737E-3549-48C7-97C9-55F4C96436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76C0DB-78B1-4B42-94FD-40CA1E7FA060}"/>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a:extLst>
              <a:ext uri="{FF2B5EF4-FFF2-40B4-BE49-F238E27FC236}">
                <a16:creationId xmlns:a16="http://schemas.microsoft.com/office/drawing/2014/main" id="{E536E670-A322-4BB8-871D-FC6E9986587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251EFA9-F450-439D-BFA2-A44492FC8C01}"/>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874275046"/>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15583132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Tree>
    <p:extLst>
      <p:ext uri="{BB962C8B-B14F-4D97-AF65-F5344CB8AC3E}">
        <p14:creationId xmlns:p14="http://schemas.microsoft.com/office/powerpoint/2010/main" val="207086289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86810578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85635891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5583939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6759047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58800306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71857372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73187663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4411580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089D5-89E6-44D3-8933-84F8FCAA46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2AADF71-AFBF-4824-AAC9-D2486C7865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221F41B-E2B5-40AA-A2BC-218799919B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2D78D9F-29A2-4D7A-BAFE-CD83C1B7409A}"/>
              </a:ext>
            </a:extLst>
          </p:cNvPr>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a:extLst>
              <a:ext uri="{FF2B5EF4-FFF2-40B4-BE49-F238E27FC236}">
                <a16:creationId xmlns:a16="http://schemas.microsoft.com/office/drawing/2014/main" id="{8B93E84F-944E-42CC-BD33-E3BE0343106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0E56583-E571-4965-BE29-C0CF6930220C}"/>
              </a:ext>
            </a:extLst>
          </p:cNvPr>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49672120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346058272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50741186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64988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080C6F-A28A-4640-89D3-E9488A67B2FE}" type="datetimeFigureOut">
              <a:rPr lang="en-GB" smtClean="0"/>
              <a:t>16/10/2018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60906293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080C6F-A28A-4640-89D3-E9488A67B2FE}" type="datetimeFigureOut">
              <a:rPr lang="en-GB" smtClean="0"/>
              <a:t>16/10/2018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038426007"/>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080C6F-A28A-4640-89D3-E9488A67B2FE}" type="datetimeFigureOut">
              <a:rPr lang="en-GB" smtClean="0"/>
              <a:t>16/10/2018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56397756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76685605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F080C6F-A28A-4640-89D3-E9488A67B2FE}" type="datetimeFigureOut">
              <a:rPr lang="en-GB" smtClean="0"/>
              <a:t>16/10/2018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266533614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Tree>
    <p:extLst>
      <p:ext uri="{BB962C8B-B14F-4D97-AF65-F5344CB8AC3E}">
        <p14:creationId xmlns:p14="http://schemas.microsoft.com/office/powerpoint/2010/main" val="134735251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080C6F-A28A-4640-89D3-E9488A67B2FE}" type="datetimeFigureOut">
              <a:rPr lang="en-GB" smtClean="0"/>
              <a:t>16/10/2018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079EBB7-FC3F-4D33-BB13-C8F72586A681}"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271518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40.xml"/><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0.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51.xml"/><Relationship Id="rId13" Type="http://schemas.openxmlformats.org/officeDocument/2006/relationships/slideLayout" Target="../slideLayouts/slideLayout156.xml"/><Relationship Id="rId18" Type="http://schemas.openxmlformats.org/officeDocument/2006/relationships/theme" Target="../theme/theme1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slideLayout" Target="../slideLayouts/slideLayout155.xml"/><Relationship Id="rId17" Type="http://schemas.openxmlformats.org/officeDocument/2006/relationships/slideLayout" Target="../slideLayouts/slideLayout160.xml"/><Relationship Id="rId2" Type="http://schemas.openxmlformats.org/officeDocument/2006/relationships/slideLayout" Target="../slideLayouts/slideLayout145.xml"/><Relationship Id="rId16" Type="http://schemas.openxmlformats.org/officeDocument/2006/relationships/slideLayout" Target="../slideLayouts/slideLayout159.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5" Type="http://schemas.openxmlformats.org/officeDocument/2006/relationships/slideLayout" Target="../slideLayouts/slideLayout158.xml"/><Relationship Id="rId10" Type="http://schemas.openxmlformats.org/officeDocument/2006/relationships/slideLayout" Target="../slideLayouts/slideLayout153.xml"/><Relationship Id="rId19" Type="http://schemas.openxmlformats.org/officeDocument/2006/relationships/image" Target="../media/image12.png"/><Relationship Id="rId4" Type="http://schemas.openxmlformats.org/officeDocument/2006/relationships/slideLayout" Target="../slideLayouts/slideLayout147.xml"/><Relationship Id="rId9" Type="http://schemas.openxmlformats.org/officeDocument/2006/relationships/slideLayout" Target="../slideLayouts/slideLayout152.xml"/><Relationship Id="rId14" Type="http://schemas.openxmlformats.org/officeDocument/2006/relationships/slideLayout" Target="../slideLayouts/slideLayout15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image" Target="../media/image3.pn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theme" Target="../theme/theme4.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image" Target="../media/image7.png"/><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19" Type="http://schemas.openxmlformats.org/officeDocument/2006/relationships/image" Target="../media/image6.png"/><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theme" Target="../theme/theme5.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theme" Target="../theme/theme6.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slideLayout" Target="../slideLayouts/slideLayout101.xml"/><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slideLayout" Target="../slideLayouts/slideLayout100.xml"/><Relationship Id="rId17" Type="http://schemas.openxmlformats.org/officeDocument/2006/relationships/theme" Target="../theme/theme7.xml"/><Relationship Id="rId2" Type="http://schemas.openxmlformats.org/officeDocument/2006/relationships/slideLayout" Target="../slideLayouts/slideLayout90.xml"/><Relationship Id="rId16" Type="http://schemas.openxmlformats.org/officeDocument/2006/relationships/slideLayout" Target="../slideLayouts/slideLayout104.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5" Type="http://schemas.openxmlformats.org/officeDocument/2006/relationships/slideLayout" Target="../slideLayouts/slideLayout10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 Id="rId14" Type="http://schemas.openxmlformats.org/officeDocument/2006/relationships/slideLayout" Target="../slideLayouts/slideLayout10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12.xml"/><Relationship Id="rId3" Type="http://schemas.openxmlformats.org/officeDocument/2006/relationships/slideLayout" Target="../slideLayouts/slideLayout107.xml"/><Relationship Id="rId7" Type="http://schemas.openxmlformats.org/officeDocument/2006/relationships/slideLayout" Target="../slideLayouts/slideLayout111.xml"/><Relationship Id="rId12" Type="http://schemas.openxmlformats.org/officeDocument/2006/relationships/theme" Target="../theme/theme8.xml"/><Relationship Id="rId2" Type="http://schemas.openxmlformats.org/officeDocument/2006/relationships/slideLayout" Target="../slideLayouts/slideLayout106.xml"/><Relationship Id="rId1" Type="http://schemas.openxmlformats.org/officeDocument/2006/relationships/slideLayout" Target="../slideLayouts/slideLayout105.xml"/><Relationship Id="rId6" Type="http://schemas.openxmlformats.org/officeDocument/2006/relationships/slideLayout" Target="../slideLayouts/slideLayout110.xml"/><Relationship Id="rId11" Type="http://schemas.openxmlformats.org/officeDocument/2006/relationships/slideLayout" Target="../slideLayouts/slideLayout115.xml"/><Relationship Id="rId5" Type="http://schemas.openxmlformats.org/officeDocument/2006/relationships/slideLayout" Target="../slideLayouts/slideLayout109.xml"/><Relationship Id="rId10" Type="http://schemas.openxmlformats.org/officeDocument/2006/relationships/slideLayout" Target="../slideLayouts/slideLayout114.xml"/><Relationship Id="rId4" Type="http://schemas.openxmlformats.org/officeDocument/2006/relationships/slideLayout" Target="../slideLayouts/slideLayout108.xml"/><Relationship Id="rId9" Type="http://schemas.openxmlformats.org/officeDocument/2006/relationships/slideLayout" Target="../slideLayouts/slideLayout113.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23.xml"/><Relationship Id="rId13" Type="http://schemas.openxmlformats.org/officeDocument/2006/relationships/slideLayout" Target="../slideLayouts/slideLayout128.xml"/><Relationship Id="rId18" Type="http://schemas.openxmlformats.org/officeDocument/2006/relationships/theme" Target="../theme/theme9.xml"/><Relationship Id="rId3" Type="http://schemas.openxmlformats.org/officeDocument/2006/relationships/slideLayout" Target="../slideLayouts/slideLayout118.xml"/><Relationship Id="rId7" Type="http://schemas.openxmlformats.org/officeDocument/2006/relationships/slideLayout" Target="../slideLayouts/slideLayout122.xml"/><Relationship Id="rId12" Type="http://schemas.openxmlformats.org/officeDocument/2006/relationships/slideLayout" Target="../slideLayouts/slideLayout127.xml"/><Relationship Id="rId17" Type="http://schemas.openxmlformats.org/officeDocument/2006/relationships/slideLayout" Target="../slideLayouts/slideLayout132.xml"/><Relationship Id="rId2" Type="http://schemas.openxmlformats.org/officeDocument/2006/relationships/slideLayout" Target="../slideLayouts/slideLayout117.xml"/><Relationship Id="rId16" Type="http://schemas.openxmlformats.org/officeDocument/2006/relationships/slideLayout" Target="../slideLayouts/slideLayout131.xml"/><Relationship Id="rId1" Type="http://schemas.openxmlformats.org/officeDocument/2006/relationships/slideLayout" Target="../slideLayouts/slideLayout116.xml"/><Relationship Id="rId6" Type="http://schemas.openxmlformats.org/officeDocument/2006/relationships/slideLayout" Target="../slideLayouts/slideLayout121.xml"/><Relationship Id="rId11" Type="http://schemas.openxmlformats.org/officeDocument/2006/relationships/slideLayout" Target="../slideLayouts/slideLayout126.xml"/><Relationship Id="rId5" Type="http://schemas.openxmlformats.org/officeDocument/2006/relationships/slideLayout" Target="../slideLayouts/slideLayout120.xml"/><Relationship Id="rId15" Type="http://schemas.openxmlformats.org/officeDocument/2006/relationships/slideLayout" Target="../slideLayouts/slideLayout130.xml"/><Relationship Id="rId10" Type="http://schemas.openxmlformats.org/officeDocument/2006/relationships/slideLayout" Target="../slideLayouts/slideLayout125.xml"/><Relationship Id="rId4" Type="http://schemas.openxmlformats.org/officeDocument/2006/relationships/slideLayout" Target="../slideLayouts/slideLayout119.xml"/><Relationship Id="rId9" Type="http://schemas.openxmlformats.org/officeDocument/2006/relationships/slideLayout" Target="../slideLayouts/slideLayout124.xml"/><Relationship Id="rId14" Type="http://schemas.openxmlformats.org/officeDocument/2006/relationships/slideLayout" Target="../slideLayouts/slideLayout1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431624-50A7-4939-A6C4-239023521C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24F38A9-3905-4F7E-BA8A-AB5BD4C1B2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5281134-4F69-442B-85EF-22955984A3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080C6F-A28A-4640-89D3-E9488A67B2FE}" type="datetimeFigureOut">
              <a:rPr lang="en-GB" smtClean="0"/>
              <a:t>16/10/2018</a:t>
            </a:fld>
            <a:endParaRPr lang="en-GB"/>
          </a:p>
        </p:txBody>
      </p:sp>
      <p:sp>
        <p:nvSpPr>
          <p:cNvPr id="5" name="Footer Placeholder 4">
            <a:extLst>
              <a:ext uri="{FF2B5EF4-FFF2-40B4-BE49-F238E27FC236}">
                <a16:creationId xmlns:a16="http://schemas.microsoft.com/office/drawing/2014/main" id="{7C50C52A-0561-4FC0-8C17-208FEE8EF3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54B3A9A-8FD6-4DCB-BD26-2C2A8FDC30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79EBB7-FC3F-4D33-BB13-C8F72586A681}" type="slidenum">
              <a:rPr lang="en-GB" smtClean="0"/>
              <a:t>‹#›</a:t>
            </a:fld>
            <a:endParaRPr lang="en-GB"/>
          </a:p>
        </p:txBody>
      </p:sp>
    </p:spTree>
    <p:extLst>
      <p:ext uri="{BB962C8B-B14F-4D97-AF65-F5344CB8AC3E}">
        <p14:creationId xmlns:p14="http://schemas.microsoft.com/office/powerpoint/2010/main" val="2105158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GB"/>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2079EBB7-FC3F-4D33-BB13-C8F72586A681}" type="slidenum">
              <a:rPr lang="en-GB" smtClean="0"/>
              <a:t>‹#›</a:t>
            </a:fld>
            <a:endParaRPr lang="en-GB"/>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73866179"/>
      </p:ext>
    </p:extLst>
  </p:cSld>
  <p:clrMap bg1="lt1" tx1="dk1" bg2="lt2" tx2="dk2" accent1="accent1" accent2="accent2" accent3="accent3" accent4="accent4" accent5="accent5" accent6="accent6" hlink="hlink" folHlink="folHlink"/>
  <p:sldLayoutIdLst>
    <p:sldLayoutId id="2147483862" r:id="rId1"/>
    <p:sldLayoutId id="2147483863" r:id="rId2"/>
    <p:sldLayoutId id="2147483864" r:id="rId3"/>
    <p:sldLayoutId id="2147483865" r:id="rId4"/>
    <p:sldLayoutId id="2147483866" r:id="rId5"/>
    <p:sldLayoutId id="2147483867" r:id="rId6"/>
    <p:sldLayoutId id="2147483868" r:id="rId7"/>
    <p:sldLayoutId id="2147483869" r:id="rId8"/>
    <p:sldLayoutId id="2147483870" r:id="rId9"/>
    <p:sldLayoutId id="2147483871" r:id="rId10"/>
    <p:sldLayoutId id="2147483872"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079EBB7-FC3F-4D33-BB13-C8F72586A681}" type="slidenum">
              <a:rPr lang="en-GB" smtClean="0"/>
              <a:t>‹#›</a:t>
            </a:fld>
            <a:endParaRPr lang="en-GB"/>
          </a:p>
        </p:txBody>
      </p:sp>
    </p:spTree>
    <p:extLst>
      <p:ext uri="{BB962C8B-B14F-4D97-AF65-F5344CB8AC3E}">
        <p14:creationId xmlns:p14="http://schemas.microsoft.com/office/powerpoint/2010/main" val="4077076761"/>
      </p:ext>
    </p:extLst>
  </p:cSld>
  <p:clrMap bg1="dk1" tx1="lt1" bg2="dk2" tx2="lt2" accent1="accent1" accent2="accent2" accent3="accent3" accent4="accent4" accent5="accent5" accent6="accent6" hlink="hlink" folHlink="folHlink"/>
  <p:sldLayoutIdLst>
    <p:sldLayoutId id="2147483874" r:id="rId1"/>
    <p:sldLayoutId id="2147483875" r:id="rId2"/>
    <p:sldLayoutId id="2147483876" r:id="rId3"/>
    <p:sldLayoutId id="2147483877" r:id="rId4"/>
    <p:sldLayoutId id="2147483878" r:id="rId5"/>
    <p:sldLayoutId id="2147483879" r:id="rId6"/>
    <p:sldLayoutId id="2147483880" r:id="rId7"/>
    <p:sldLayoutId id="2147483881" r:id="rId8"/>
    <p:sldLayoutId id="2147483882" r:id="rId9"/>
    <p:sldLayoutId id="2147483883" r:id="rId10"/>
    <p:sldLayoutId id="2147483884" r:id="rId11"/>
    <p:sldLayoutId id="2147483885" r:id="rId12"/>
    <p:sldLayoutId id="2147483886" r:id="rId13"/>
    <p:sldLayoutId id="2147483887" r:id="rId14"/>
    <p:sldLayoutId id="2147483888" r:id="rId15"/>
    <p:sldLayoutId id="2147483889" r:id="rId16"/>
    <p:sldLayoutId id="2147483890"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GB"/>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2079EBB7-FC3F-4D33-BB13-C8F72586A681}" type="slidenum">
              <a:rPr lang="en-GB" smtClean="0"/>
              <a:t>‹#›</a:t>
            </a:fld>
            <a:endParaRPr lang="en-GB"/>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152952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079EBB7-FC3F-4D33-BB13-C8F72586A681}" type="slidenum">
              <a:rPr lang="en-GB" smtClean="0"/>
              <a:t>‹#›</a:t>
            </a:fld>
            <a:endParaRPr lang="en-GB"/>
          </a:p>
        </p:txBody>
      </p:sp>
    </p:spTree>
    <p:extLst>
      <p:ext uri="{BB962C8B-B14F-4D97-AF65-F5344CB8AC3E}">
        <p14:creationId xmlns:p14="http://schemas.microsoft.com/office/powerpoint/2010/main" val="3462380560"/>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079EBB7-FC3F-4D33-BB13-C8F72586A681}" type="slidenum">
              <a:rPr lang="en-GB" smtClean="0"/>
              <a:t>‹#›</a:t>
            </a:fld>
            <a:endParaRPr lang="en-GB"/>
          </a:p>
        </p:txBody>
      </p:sp>
    </p:spTree>
    <p:extLst>
      <p:ext uri="{BB962C8B-B14F-4D97-AF65-F5344CB8AC3E}">
        <p14:creationId xmlns:p14="http://schemas.microsoft.com/office/powerpoint/2010/main" val="2587539386"/>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079EBB7-FC3F-4D33-BB13-C8F72586A681}" type="slidenum">
              <a:rPr lang="en-GB" smtClean="0"/>
              <a:t>‹#›</a:t>
            </a:fld>
            <a:endParaRPr lang="en-GB"/>
          </a:p>
        </p:txBody>
      </p:sp>
    </p:spTree>
    <p:extLst>
      <p:ext uri="{BB962C8B-B14F-4D97-AF65-F5344CB8AC3E}">
        <p14:creationId xmlns:p14="http://schemas.microsoft.com/office/powerpoint/2010/main" val="1370721643"/>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079EBB7-FC3F-4D33-BB13-C8F72586A681}" type="slidenum">
              <a:rPr lang="en-GB" smtClean="0"/>
              <a:t>‹#›</a:t>
            </a:fld>
            <a:endParaRPr lang="en-GB"/>
          </a:p>
        </p:txBody>
      </p:sp>
    </p:spTree>
    <p:extLst>
      <p:ext uri="{BB962C8B-B14F-4D97-AF65-F5344CB8AC3E}">
        <p14:creationId xmlns:p14="http://schemas.microsoft.com/office/powerpoint/2010/main" val="1621568297"/>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079EBB7-FC3F-4D33-BB13-C8F72586A681}" type="slidenum">
              <a:rPr lang="en-GB" smtClean="0"/>
              <a:t>‹#›</a:t>
            </a:fld>
            <a:endParaRPr lang="en-GB"/>
          </a:p>
        </p:txBody>
      </p:sp>
    </p:spTree>
    <p:extLst>
      <p:ext uri="{BB962C8B-B14F-4D97-AF65-F5344CB8AC3E}">
        <p14:creationId xmlns:p14="http://schemas.microsoft.com/office/powerpoint/2010/main" val="689517718"/>
      </p:ext>
    </p:extLst>
  </p:cSld>
  <p:clrMap bg1="lt1" tx1="dk1" bg2="lt2" tx2="dk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7" r:id="rId13"/>
    <p:sldLayoutId id="2147483828" r:id="rId14"/>
    <p:sldLayoutId id="2147483829" r:id="rId15"/>
    <p:sldLayoutId id="214748383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GB"/>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2079EBB7-FC3F-4D33-BB13-C8F72586A681}" type="slidenum">
              <a:rPr lang="en-GB" smtClean="0"/>
              <a:t>‹#›</a:t>
            </a:fld>
            <a:endParaRPr lang="en-GB"/>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03299260"/>
      </p:ext>
    </p:extLst>
  </p:cSld>
  <p:clrMap bg1="lt1" tx1="dk1" bg2="lt2" tx2="dk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 id="2147483836" r:id="rId5"/>
    <p:sldLayoutId id="2147483837" r:id="rId6"/>
    <p:sldLayoutId id="2147483838" r:id="rId7"/>
    <p:sldLayoutId id="2147483839" r:id="rId8"/>
    <p:sldLayoutId id="2147483840" r:id="rId9"/>
    <p:sldLayoutId id="2147483841" r:id="rId10"/>
    <p:sldLayoutId id="2147483842"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F080C6F-A28A-4640-89D3-E9488A67B2FE}" type="datetimeFigureOut">
              <a:rPr lang="en-GB" smtClean="0"/>
              <a:t>16/10/2018</a:t>
            </a:fld>
            <a:endParaRPr lang="en-GB"/>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079EBB7-FC3F-4D33-BB13-C8F72586A681}" type="slidenum">
              <a:rPr lang="en-GB" smtClean="0"/>
              <a:t>‹#›</a:t>
            </a:fld>
            <a:endParaRPr lang="en-GB"/>
          </a:p>
        </p:txBody>
      </p:sp>
    </p:spTree>
    <p:extLst>
      <p:ext uri="{BB962C8B-B14F-4D97-AF65-F5344CB8AC3E}">
        <p14:creationId xmlns:p14="http://schemas.microsoft.com/office/powerpoint/2010/main" val="788333671"/>
      </p:ext>
    </p:extLst>
  </p:cSld>
  <p:clrMap bg1="dk1" tx1="lt1" bg2="dk2" tx2="lt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 id="2147483855" r:id="rId12"/>
    <p:sldLayoutId id="2147483856" r:id="rId13"/>
    <p:sldLayoutId id="2147483857" r:id="rId14"/>
    <p:sldLayoutId id="2147483858" r:id="rId15"/>
    <p:sldLayoutId id="2147483859" r:id="rId16"/>
    <p:sldLayoutId id="2147483860"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90.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notesSlide" Target="../notesSlides/notesSlide11.xml"/><Relationship Id="rId7" Type="http://schemas.openxmlformats.org/officeDocument/2006/relationships/diagramColors" Target="../diagrams/colors4.xml"/><Relationship Id="rId2" Type="http://schemas.openxmlformats.org/officeDocument/2006/relationships/slideLayout" Target="../slideLayouts/slideLayout58.xml"/><Relationship Id="rId1" Type="http://schemas.openxmlformats.org/officeDocument/2006/relationships/themeOverride" Target="../theme/themeOverride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slideLayout" Target="../slideLayouts/slideLayout58.xml"/><Relationship Id="rId1" Type="http://schemas.openxmlformats.org/officeDocument/2006/relationships/themeOverride" Target="../theme/themeOverride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slideLayout" Target="../slideLayouts/slideLayout58.xml"/><Relationship Id="rId1" Type="http://schemas.openxmlformats.org/officeDocument/2006/relationships/themeOverride" Target="../theme/themeOverride3.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07.xml"/><Relationship Id="rId1" Type="http://schemas.openxmlformats.org/officeDocument/2006/relationships/themeOverride" Target="../theme/themeOverride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05.xml"/><Relationship Id="rId1" Type="http://schemas.openxmlformats.org/officeDocument/2006/relationships/themeOverride" Target="../theme/themeOverride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05.xml"/><Relationship Id="rId1" Type="http://schemas.openxmlformats.org/officeDocument/2006/relationships/themeOverride" Target="../theme/themeOverride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105.xml"/><Relationship Id="rId1" Type="http://schemas.openxmlformats.org/officeDocument/2006/relationships/themeOverride" Target="../theme/themeOverride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105.xml"/><Relationship Id="rId1" Type="http://schemas.openxmlformats.org/officeDocument/2006/relationships/themeOverride" Target="../theme/themeOverride8.xml"/></Relationships>
</file>

<file path=ppt/slides/_rels/slide6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1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7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3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4.xml"/></Relationships>
</file>

<file path=ppt/slides/_rels/slide7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3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7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png"/><Relationship Id="rId1" Type="http://schemas.openxmlformats.org/officeDocument/2006/relationships/slideLayout" Target="../slideLayouts/slideLayout2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5.jpeg"/><Relationship Id="rId1" Type="http://schemas.openxmlformats.org/officeDocument/2006/relationships/slideLayout" Target="../slideLayouts/slideLayout40.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065D734-1BB6-4C96-BA85-7795C9CF93E9}"/>
              </a:ext>
            </a:extLst>
          </p:cNvPr>
          <p:cNvSpPr/>
          <p:nvPr/>
        </p:nvSpPr>
        <p:spPr>
          <a:xfrm>
            <a:off x="0" y="4548851"/>
            <a:ext cx="12192000" cy="2309149"/>
          </a:xfrm>
          <a:prstGeom prst="rect">
            <a:avLst/>
          </a:prstGeom>
          <a:solidFill>
            <a:srgbClr val="003B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31B52B8-9EF1-47E7-A013-4BDD92B9D3CB}"/>
              </a:ext>
            </a:extLst>
          </p:cNvPr>
          <p:cNvSpPr>
            <a:spLocks noGrp="1"/>
          </p:cNvSpPr>
          <p:nvPr>
            <p:ph type="ctrTitle"/>
          </p:nvPr>
        </p:nvSpPr>
        <p:spPr>
          <a:xfrm>
            <a:off x="433136" y="5091762"/>
            <a:ext cx="7834193" cy="1264588"/>
          </a:xfrm>
        </p:spPr>
        <p:txBody>
          <a:bodyPr anchor="ctr">
            <a:normAutofit/>
          </a:bodyPr>
          <a:lstStyle/>
          <a:p>
            <a:pPr algn="r"/>
            <a:r>
              <a:rPr lang="en-GB" sz="6600" b="1" dirty="0">
                <a:solidFill>
                  <a:schemeClr val="bg1"/>
                </a:solidFill>
              </a:rPr>
              <a:t>Database</a:t>
            </a:r>
          </a:p>
        </p:txBody>
      </p:sp>
      <p:sp>
        <p:nvSpPr>
          <p:cNvPr id="3" name="Subtitle 2">
            <a:extLst>
              <a:ext uri="{FF2B5EF4-FFF2-40B4-BE49-F238E27FC236}">
                <a16:creationId xmlns:a16="http://schemas.microsoft.com/office/drawing/2014/main" id="{71230EF6-4FEC-4163-9546-02485AEBBE38}"/>
              </a:ext>
            </a:extLst>
          </p:cNvPr>
          <p:cNvSpPr>
            <a:spLocks noGrp="1"/>
          </p:cNvSpPr>
          <p:nvPr>
            <p:ph type="subTitle" idx="1"/>
          </p:nvPr>
        </p:nvSpPr>
        <p:spPr>
          <a:xfrm>
            <a:off x="8499107" y="5091763"/>
            <a:ext cx="2702285" cy="1176351"/>
          </a:xfrm>
        </p:spPr>
        <p:txBody>
          <a:bodyPr anchor="ctr">
            <a:normAutofit/>
          </a:bodyPr>
          <a:lstStyle/>
          <a:p>
            <a:pPr algn="l"/>
            <a:r>
              <a:rPr lang="en-GB" sz="2000" dirty="0">
                <a:solidFill>
                  <a:schemeClr val="bg1"/>
                </a:solidFill>
              </a:rPr>
              <a:t>Web:	icdss.uk</a:t>
            </a:r>
          </a:p>
          <a:p>
            <a:pPr algn="l"/>
            <a:r>
              <a:rPr lang="en-GB" sz="2000" dirty="0">
                <a:solidFill>
                  <a:schemeClr val="bg1"/>
                </a:solidFill>
              </a:rPr>
              <a:t>Contact:	icdss@ic.ac.uk</a:t>
            </a:r>
          </a:p>
        </p:txBody>
      </p:sp>
      <p:cxnSp>
        <p:nvCxnSpPr>
          <p:cNvPr id="1028" name="Straight Connector 70">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4" name="Picture 4" descr="Gambar terkait">
            <a:extLst>
              <a:ext uri="{FF2B5EF4-FFF2-40B4-BE49-F238E27FC236}">
                <a16:creationId xmlns:a16="http://schemas.microsoft.com/office/drawing/2014/main" id="{D4A6E729-D5A8-4CD3-AB41-B00A658D41A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168" b="6639"/>
          <a:stretch/>
        </p:blipFill>
        <p:spPr bwMode="auto">
          <a:xfrm>
            <a:off x="433136" y="4572000"/>
            <a:ext cx="4257675" cy="22859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Hasil gambar untuk icdss">
            <a:extLst>
              <a:ext uri="{FF2B5EF4-FFF2-40B4-BE49-F238E27FC236}">
                <a16:creationId xmlns:a16="http://schemas.microsoft.com/office/drawing/2014/main" id="{0C6903B6-5A08-43FC-992E-334843464D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7734" y="1154575"/>
            <a:ext cx="6396532" cy="23091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8545759"/>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158EF-434B-4D1D-A84D-A231DB8301A3}"/>
              </a:ext>
            </a:extLst>
          </p:cNvPr>
          <p:cNvSpPr>
            <a:spLocks noGrp="1"/>
          </p:cNvSpPr>
          <p:nvPr>
            <p:ph type="title"/>
          </p:nvPr>
        </p:nvSpPr>
        <p:spPr/>
        <p:txBody>
          <a:bodyPr/>
          <a:lstStyle/>
          <a:p>
            <a:r>
              <a:rPr lang="en-GB" dirty="0"/>
              <a:t>Relational Model</a:t>
            </a:r>
          </a:p>
        </p:txBody>
      </p:sp>
      <p:sp>
        <p:nvSpPr>
          <p:cNvPr id="3" name="Content Placeholder 2">
            <a:extLst>
              <a:ext uri="{FF2B5EF4-FFF2-40B4-BE49-F238E27FC236}">
                <a16:creationId xmlns:a16="http://schemas.microsoft.com/office/drawing/2014/main" id="{EDB249A3-50B5-4243-BD72-2BD984C58AF5}"/>
              </a:ext>
            </a:extLst>
          </p:cNvPr>
          <p:cNvSpPr>
            <a:spLocks noGrp="1"/>
          </p:cNvSpPr>
          <p:nvPr>
            <p:ph idx="1"/>
          </p:nvPr>
        </p:nvSpPr>
        <p:spPr/>
        <p:txBody>
          <a:bodyPr/>
          <a:lstStyle/>
          <a:p>
            <a:pPr marL="0" indent="0">
              <a:buNone/>
            </a:pPr>
            <a:r>
              <a:rPr lang="en-GB" dirty="0"/>
              <a:t>Key: how the tables relate</a:t>
            </a:r>
          </a:p>
          <a:p>
            <a:r>
              <a:rPr lang="en-GB" b="1" dirty="0"/>
              <a:t>Primary Key</a:t>
            </a:r>
          </a:p>
          <a:p>
            <a:pPr marL="457200" lvl="1" indent="0">
              <a:buNone/>
            </a:pPr>
            <a:r>
              <a:rPr lang="en-GB" b="1" dirty="0"/>
              <a:t>Unique identifier</a:t>
            </a:r>
          </a:p>
          <a:p>
            <a:r>
              <a:rPr lang="en-GB" b="1" dirty="0"/>
              <a:t>Foreign Key</a:t>
            </a:r>
          </a:p>
          <a:p>
            <a:r>
              <a:rPr lang="en-GB" dirty="0"/>
              <a:t>Candidate Key</a:t>
            </a:r>
          </a:p>
          <a:p>
            <a:r>
              <a:rPr lang="en-GB" dirty="0"/>
              <a:t>Surrogate Key</a:t>
            </a:r>
          </a:p>
          <a:p>
            <a:r>
              <a:rPr lang="en-GB" dirty="0"/>
              <a:t>Composite Key</a:t>
            </a:r>
          </a:p>
        </p:txBody>
      </p:sp>
      <p:pic>
        <p:nvPicPr>
          <p:cNvPr id="4" name="Picture 3">
            <a:extLst>
              <a:ext uri="{FF2B5EF4-FFF2-40B4-BE49-F238E27FC236}">
                <a16:creationId xmlns:a16="http://schemas.microsoft.com/office/drawing/2014/main" id="{D9DF500B-AB2D-4B33-8B91-C28B33A5766E}"/>
              </a:ext>
            </a:extLst>
          </p:cNvPr>
          <p:cNvPicPr>
            <a:picLocks noChangeAspect="1"/>
          </p:cNvPicPr>
          <p:nvPr/>
        </p:nvPicPr>
        <p:blipFill rotWithShape="1">
          <a:blip r:embed="rId3">
            <a:clrChange>
              <a:clrFrom>
                <a:srgbClr val="FFFFFF"/>
              </a:clrFrom>
              <a:clrTo>
                <a:srgbClr val="FFFFFF">
                  <a:alpha val="0"/>
                </a:srgbClr>
              </a:clrTo>
            </a:clrChange>
          </a:blip>
          <a:srcRect l="27562" t="19624" r="29312" b="9041"/>
          <a:stretch/>
        </p:blipFill>
        <p:spPr>
          <a:xfrm>
            <a:off x="5394960" y="365125"/>
            <a:ext cx="6797040" cy="5671930"/>
          </a:xfrm>
          <a:prstGeom prst="rect">
            <a:avLst/>
          </a:prstGeom>
        </p:spPr>
      </p:pic>
    </p:spTree>
    <p:extLst>
      <p:ext uri="{BB962C8B-B14F-4D97-AF65-F5344CB8AC3E}">
        <p14:creationId xmlns:p14="http://schemas.microsoft.com/office/powerpoint/2010/main" val="205590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158EF-434B-4D1D-A84D-A231DB8301A3}"/>
              </a:ext>
            </a:extLst>
          </p:cNvPr>
          <p:cNvSpPr>
            <a:spLocks noGrp="1"/>
          </p:cNvSpPr>
          <p:nvPr>
            <p:ph type="title"/>
          </p:nvPr>
        </p:nvSpPr>
        <p:spPr/>
        <p:txBody>
          <a:bodyPr/>
          <a:lstStyle/>
          <a:p>
            <a:r>
              <a:rPr lang="en-GB" dirty="0"/>
              <a:t>Relational Model</a:t>
            </a:r>
          </a:p>
        </p:txBody>
      </p:sp>
      <p:sp>
        <p:nvSpPr>
          <p:cNvPr id="3" name="Content Placeholder 2">
            <a:extLst>
              <a:ext uri="{FF2B5EF4-FFF2-40B4-BE49-F238E27FC236}">
                <a16:creationId xmlns:a16="http://schemas.microsoft.com/office/drawing/2014/main" id="{EDB249A3-50B5-4243-BD72-2BD984C58AF5}"/>
              </a:ext>
            </a:extLst>
          </p:cNvPr>
          <p:cNvSpPr>
            <a:spLocks noGrp="1"/>
          </p:cNvSpPr>
          <p:nvPr>
            <p:ph idx="1"/>
          </p:nvPr>
        </p:nvSpPr>
        <p:spPr/>
        <p:txBody>
          <a:bodyPr/>
          <a:lstStyle/>
          <a:p>
            <a:pPr marL="0" indent="0">
              <a:buNone/>
            </a:pPr>
            <a:r>
              <a:rPr lang="en-GB" dirty="0"/>
              <a:t>Type of Relationship</a:t>
            </a:r>
          </a:p>
          <a:p>
            <a:pPr marL="0" indent="0">
              <a:buNone/>
            </a:pPr>
            <a:r>
              <a:rPr lang="en-GB" dirty="0"/>
              <a:t>(Cardinality)</a:t>
            </a:r>
          </a:p>
          <a:p>
            <a:r>
              <a:rPr lang="en-GB" dirty="0"/>
              <a:t>One-to-One || – || </a:t>
            </a:r>
          </a:p>
          <a:p>
            <a:r>
              <a:rPr lang="en-GB" dirty="0"/>
              <a:t>One-to-Many || – &lt;</a:t>
            </a:r>
          </a:p>
          <a:p>
            <a:r>
              <a:rPr lang="en-GB" dirty="0"/>
              <a:t>Many-to-Many &gt; – &lt;</a:t>
            </a:r>
          </a:p>
          <a:p>
            <a:pPr marL="0" indent="0">
              <a:buNone/>
            </a:pPr>
            <a:endParaRPr lang="en-GB" dirty="0"/>
          </a:p>
        </p:txBody>
      </p:sp>
      <p:pic>
        <p:nvPicPr>
          <p:cNvPr id="4" name="Picture 3">
            <a:extLst>
              <a:ext uri="{FF2B5EF4-FFF2-40B4-BE49-F238E27FC236}">
                <a16:creationId xmlns:a16="http://schemas.microsoft.com/office/drawing/2014/main" id="{D9DF500B-AB2D-4B33-8B91-C28B33A5766E}"/>
              </a:ext>
            </a:extLst>
          </p:cNvPr>
          <p:cNvPicPr>
            <a:picLocks noChangeAspect="1"/>
          </p:cNvPicPr>
          <p:nvPr/>
        </p:nvPicPr>
        <p:blipFill rotWithShape="1">
          <a:blip r:embed="rId2">
            <a:clrChange>
              <a:clrFrom>
                <a:srgbClr val="FFFFFF"/>
              </a:clrFrom>
              <a:clrTo>
                <a:srgbClr val="FFFFFF">
                  <a:alpha val="0"/>
                </a:srgbClr>
              </a:clrTo>
            </a:clrChange>
          </a:blip>
          <a:srcRect l="27562" t="19624" r="29312" b="9041"/>
          <a:stretch/>
        </p:blipFill>
        <p:spPr>
          <a:xfrm>
            <a:off x="5394960" y="365125"/>
            <a:ext cx="6797040" cy="5671930"/>
          </a:xfrm>
          <a:prstGeom prst="rect">
            <a:avLst/>
          </a:prstGeom>
        </p:spPr>
      </p:pic>
    </p:spTree>
    <p:extLst>
      <p:ext uri="{BB962C8B-B14F-4D97-AF65-F5344CB8AC3E}">
        <p14:creationId xmlns:p14="http://schemas.microsoft.com/office/powerpoint/2010/main" val="2343897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158EF-434B-4D1D-A84D-A231DB8301A3}"/>
              </a:ext>
            </a:extLst>
          </p:cNvPr>
          <p:cNvSpPr>
            <a:spLocks noGrp="1"/>
          </p:cNvSpPr>
          <p:nvPr>
            <p:ph type="title"/>
          </p:nvPr>
        </p:nvSpPr>
        <p:spPr/>
        <p:txBody>
          <a:bodyPr/>
          <a:lstStyle/>
          <a:p>
            <a:r>
              <a:rPr lang="en-GB" dirty="0"/>
              <a:t>Relational Model</a:t>
            </a:r>
          </a:p>
        </p:txBody>
      </p:sp>
      <p:sp>
        <p:nvSpPr>
          <p:cNvPr id="3" name="Content Placeholder 2">
            <a:extLst>
              <a:ext uri="{FF2B5EF4-FFF2-40B4-BE49-F238E27FC236}">
                <a16:creationId xmlns:a16="http://schemas.microsoft.com/office/drawing/2014/main" id="{EDB249A3-50B5-4243-BD72-2BD984C58AF5}"/>
              </a:ext>
            </a:extLst>
          </p:cNvPr>
          <p:cNvSpPr>
            <a:spLocks noGrp="1"/>
          </p:cNvSpPr>
          <p:nvPr>
            <p:ph idx="1"/>
          </p:nvPr>
        </p:nvSpPr>
        <p:spPr/>
        <p:txBody>
          <a:bodyPr/>
          <a:lstStyle/>
          <a:p>
            <a:r>
              <a:rPr lang="en-GB" dirty="0"/>
              <a:t>Parent Table</a:t>
            </a:r>
          </a:p>
          <a:p>
            <a:pPr marL="457200" lvl="1" indent="0">
              <a:buNone/>
            </a:pPr>
            <a:r>
              <a:rPr lang="en-GB" dirty="0"/>
              <a:t>contains primary key</a:t>
            </a:r>
          </a:p>
          <a:p>
            <a:pPr marL="457200" lvl="1" indent="0">
              <a:buNone/>
            </a:pPr>
            <a:r>
              <a:rPr lang="en-GB" dirty="0"/>
              <a:t>(related to </a:t>
            </a:r>
            <a:r>
              <a:rPr lang="en-GB" u="sng" dirty="0"/>
              <a:t>&gt;</a:t>
            </a:r>
            <a:r>
              <a:rPr lang="en-GB" dirty="0"/>
              <a:t> 1 foreign key)</a:t>
            </a:r>
          </a:p>
          <a:p>
            <a:r>
              <a:rPr lang="en-GB" dirty="0"/>
              <a:t>Dependent Table</a:t>
            </a:r>
          </a:p>
          <a:p>
            <a:pPr marL="457200" lvl="1" indent="0">
              <a:buNone/>
            </a:pPr>
            <a:r>
              <a:rPr lang="en-GB" dirty="0"/>
              <a:t>has only foreign key</a:t>
            </a:r>
          </a:p>
          <a:p>
            <a:pPr marL="0" indent="0">
              <a:buNone/>
            </a:pPr>
            <a:endParaRPr lang="en-GB" dirty="0"/>
          </a:p>
        </p:txBody>
      </p:sp>
      <p:pic>
        <p:nvPicPr>
          <p:cNvPr id="4" name="Picture 3">
            <a:extLst>
              <a:ext uri="{FF2B5EF4-FFF2-40B4-BE49-F238E27FC236}">
                <a16:creationId xmlns:a16="http://schemas.microsoft.com/office/drawing/2014/main" id="{D9DF500B-AB2D-4B33-8B91-C28B33A5766E}"/>
              </a:ext>
            </a:extLst>
          </p:cNvPr>
          <p:cNvPicPr>
            <a:picLocks noChangeAspect="1"/>
          </p:cNvPicPr>
          <p:nvPr/>
        </p:nvPicPr>
        <p:blipFill rotWithShape="1">
          <a:blip r:embed="rId2">
            <a:clrChange>
              <a:clrFrom>
                <a:srgbClr val="FFFFFF"/>
              </a:clrFrom>
              <a:clrTo>
                <a:srgbClr val="FFFFFF">
                  <a:alpha val="0"/>
                </a:srgbClr>
              </a:clrTo>
            </a:clrChange>
          </a:blip>
          <a:srcRect l="27562" t="19624" r="29312" b="9041"/>
          <a:stretch/>
        </p:blipFill>
        <p:spPr>
          <a:xfrm>
            <a:off x="5394960" y="365125"/>
            <a:ext cx="6797040" cy="5671930"/>
          </a:xfrm>
          <a:prstGeom prst="rect">
            <a:avLst/>
          </a:prstGeom>
        </p:spPr>
      </p:pic>
    </p:spTree>
    <p:extLst>
      <p:ext uri="{BB962C8B-B14F-4D97-AF65-F5344CB8AC3E}">
        <p14:creationId xmlns:p14="http://schemas.microsoft.com/office/powerpoint/2010/main" val="2527304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5CD2E-6784-478D-B577-2AB70A7E158B}"/>
              </a:ext>
            </a:extLst>
          </p:cNvPr>
          <p:cNvSpPr>
            <a:spLocks noGrp="1"/>
          </p:cNvSpPr>
          <p:nvPr>
            <p:ph type="title"/>
          </p:nvPr>
        </p:nvSpPr>
        <p:spPr>
          <a:xfrm>
            <a:off x="648929" y="629266"/>
            <a:ext cx="3505495" cy="1622321"/>
          </a:xfrm>
        </p:spPr>
        <p:txBody>
          <a:bodyPr>
            <a:normAutofit/>
          </a:bodyPr>
          <a:lstStyle/>
          <a:p>
            <a:r>
              <a:rPr lang="en-GB" dirty="0"/>
              <a:t>Relational Terms</a:t>
            </a:r>
            <a:endParaRPr lang="en-GB"/>
          </a:p>
        </p:txBody>
      </p:sp>
      <p:sp>
        <p:nvSpPr>
          <p:cNvPr id="3" name="Content Placeholder 2">
            <a:extLst>
              <a:ext uri="{FF2B5EF4-FFF2-40B4-BE49-F238E27FC236}">
                <a16:creationId xmlns:a16="http://schemas.microsoft.com/office/drawing/2014/main" id="{D6AF7917-A37A-4F4D-82C2-8E7ADD5F105B}"/>
              </a:ext>
            </a:extLst>
          </p:cNvPr>
          <p:cNvSpPr>
            <a:spLocks noGrp="1"/>
          </p:cNvSpPr>
          <p:nvPr>
            <p:ph idx="1"/>
          </p:nvPr>
        </p:nvSpPr>
        <p:spPr>
          <a:xfrm>
            <a:off x="648931" y="2438400"/>
            <a:ext cx="3505494" cy="3785419"/>
          </a:xfrm>
        </p:spPr>
        <p:txBody>
          <a:bodyPr>
            <a:normAutofit/>
          </a:bodyPr>
          <a:lstStyle/>
          <a:p>
            <a:r>
              <a:rPr lang="en-GB" sz="2000" dirty="0"/>
              <a:t>Instance: set of relationship</a:t>
            </a:r>
          </a:p>
          <a:p>
            <a:r>
              <a:rPr lang="en-GB" sz="2000" dirty="0"/>
              <a:t>Degree: number of attributes</a:t>
            </a:r>
          </a:p>
          <a:p>
            <a:r>
              <a:rPr lang="en-GB" sz="2000" dirty="0"/>
              <a:t>Cardinality: number of tuples</a:t>
            </a:r>
          </a:p>
          <a:p>
            <a:endParaRPr lang="en-GB" sz="2000" dirty="0"/>
          </a:p>
        </p:txBody>
      </p:sp>
      <p:pic>
        <p:nvPicPr>
          <p:cNvPr id="7" name="Picture 6">
            <a:extLst>
              <a:ext uri="{FF2B5EF4-FFF2-40B4-BE49-F238E27FC236}">
                <a16:creationId xmlns:a16="http://schemas.microsoft.com/office/drawing/2014/main" id="{DA8E0170-2712-47B0-980F-304C24444C6A}"/>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Effect>
                      <a14:saturation sat="66000"/>
                    </a14:imgEffect>
                    <a14:imgEffect>
                      <a14:brightnessContrast contrast="-20000"/>
                    </a14:imgEffect>
                  </a14:imgLayer>
                </a14:imgProps>
              </a:ext>
            </a:extLst>
          </a:blip>
          <a:srcRect l="6875" t="11111" r="14500" b="11704"/>
          <a:stretch/>
        </p:blipFill>
        <p:spPr>
          <a:xfrm>
            <a:off x="5123022" y="1534160"/>
            <a:ext cx="6584098" cy="3635726"/>
          </a:xfrm>
          <a:prstGeom prst="rect">
            <a:avLst/>
          </a:prstGeom>
          <a:effectLst/>
        </p:spPr>
      </p:pic>
    </p:spTree>
    <p:extLst>
      <p:ext uri="{BB962C8B-B14F-4D97-AF65-F5344CB8AC3E}">
        <p14:creationId xmlns:p14="http://schemas.microsoft.com/office/powerpoint/2010/main" val="36861073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1F392-E8A4-4628-A621-8D63F2580F5B}"/>
              </a:ext>
            </a:extLst>
          </p:cNvPr>
          <p:cNvSpPr>
            <a:spLocks noGrp="1"/>
          </p:cNvSpPr>
          <p:nvPr>
            <p:ph type="title"/>
          </p:nvPr>
        </p:nvSpPr>
        <p:spPr/>
        <p:txBody>
          <a:bodyPr/>
          <a:lstStyle/>
          <a:p>
            <a:r>
              <a:rPr lang="en-GB" dirty="0"/>
              <a:t>Other Types of Entity</a:t>
            </a:r>
          </a:p>
        </p:txBody>
      </p:sp>
      <p:sp>
        <p:nvSpPr>
          <p:cNvPr id="3" name="Content Placeholder 2">
            <a:extLst>
              <a:ext uri="{FF2B5EF4-FFF2-40B4-BE49-F238E27FC236}">
                <a16:creationId xmlns:a16="http://schemas.microsoft.com/office/drawing/2014/main" id="{AD855EDB-F192-4A47-A3F6-D29604E687B8}"/>
              </a:ext>
            </a:extLst>
          </p:cNvPr>
          <p:cNvSpPr>
            <a:spLocks noGrp="1"/>
          </p:cNvSpPr>
          <p:nvPr>
            <p:ph idx="1"/>
          </p:nvPr>
        </p:nvSpPr>
        <p:spPr/>
        <p:txBody>
          <a:bodyPr>
            <a:normAutofit lnSpcReduction="10000"/>
          </a:bodyPr>
          <a:lstStyle/>
          <a:p>
            <a:pPr marL="0" indent="0">
              <a:buNone/>
            </a:pPr>
            <a:r>
              <a:rPr lang="en-GB" dirty="0"/>
              <a:t>Function Dependencies</a:t>
            </a:r>
          </a:p>
          <a:p>
            <a:r>
              <a:rPr lang="en-GB" dirty="0"/>
              <a:t>Weak Entity is dependent on Strong Entity</a:t>
            </a:r>
          </a:p>
          <a:p>
            <a:r>
              <a:rPr lang="en-GB" dirty="0"/>
              <a:t>Land and Home</a:t>
            </a:r>
          </a:p>
          <a:p>
            <a:pPr lvl="1"/>
            <a:r>
              <a:rPr lang="en-GB" dirty="0"/>
              <a:t>Weak entity</a:t>
            </a:r>
          </a:p>
          <a:p>
            <a:pPr lvl="1"/>
            <a:r>
              <a:rPr lang="en-GB" dirty="0"/>
              <a:t>Strong entity</a:t>
            </a:r>
          </a:p>
          <a:p>
            <a:pPr marL="0" indent="0">
              <a:buNone/>
            </a:pPr>
            <a:r>
              <a:rPr lang="en-GB" dirty="0"/>
              <a:t>Sub-Entity</a:t>
            </a:r>
          </a:p>
          <a:p>
            <a:r>
              <a:rPr lang="en-GB" dirty="0"/>
              <a:t>Have same primary key</a:t>
            </a:r>
          </a:p>
          <a:p>
            <a:r>
              <a:rPr lang="en-GB" dirty="0"/>
              <a:t>Client</a:t>
            </a:r>
          </a:p>
          <a:p>
            <a:pPr lvl="1"/>
            <a:r>
              <a:rPr lang="en-GB" dirty="0"/>
              <a:t>Individual-Client</a:t>
            </a:r>
          </a:p>
          <a:p>
            <a:pPr lvl="1"/>
            <a:r>
              <a:rPr lang="en-GB" dirty="0"/>
              <a:t>Corporate-Client</a:t>
            </a:r>
          </a:p>
        </p:txBody>
      </p:sp>
    </p:spTree>
    <p:extLst>
      <p:ext uri="{BB962C8B-B14F-4D97-AF65-F5344CB8AC3E}">
        <p14:creationId xmlns:p14="http://schemas.microsoft.com/office/powerpoint/2010/main" val="1919944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8B77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B62814-2273-4947-AA1D-E47521E315EE}"/>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Set of Entity</a:t>
            </a:r>
          </a:p>
        </p:txBody>
      </p:sp>
      <p:pic>
        <p:nvPicPr>
          <p:cNvPr id="4" name="Content Placeholder 3">
            <a:extLst>
              <a:ext uri="{FF2B5EF4-FFF2-40B4-BE49-F238E27FC236}">
                <a16:creationId xmlns:a16="http://schemas.microsoft.com/office/drawing/2014/main" id="{D957C319-F4D1-4240-9DAD-CA46577CFD32}"/>
              </a:ext>
            </a:extLst>
          </p:cNvPr>
          <p:cNvPicPr>
            <a:picLocks noGrp="1" noChangeAspect="1"/>
          </p:cNvPicPr>
          <p:nvPr>
            <p:ph idx="1"/>
          </p:nvPr>
        </p:nvPicPr>
        <p:blipFill rotWithShape="1">
          <a:blip r:embed="rId3"/>
          <a:srcRect l="14539" t="20620" r="14407" b="23351"/>
          <a:stretch/>
        </p:blipFill>
        <p:spPr>
          <a:xfrm>
            <a:off x="4038600" y="1405626"/>
            <a:ext cx="7188199" cy="3502706"/>
          </a:xfrm>
          <a:prstGeom prst="rect">
            <a:avLst/>
          </a:prstGeom>
        </p:spPr>
      </p:pic>
    </p:spTree>
    <p:extLst>
      <p:ext uri="{BB962C8B-B14F-4D97-AF65-F5344CB8AC3E}">
        <p14:creationId xmlns:p14="http://schemas.microsoft.com/office/powerpoint/2010/main" val="761306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8B77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7E0617-511D-4B82-BA29-141A5B2768F6}"/>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Relationship Set</a:t>
            </a:r>
          </a:p>
        </p:txBody>
      </p:sp>
      <p:pic>
        <p:nvPicPr>
          <p:cNvPr id="4" name="Content Placeholder 3">
            <a:extLst>
              <a:ext uri="{FF2B5EF4-FFF2-40B4-BE49-F238E27FC236}">
                <a16:creationId xmlns:a16="http://schemas.microsoft.com/office/drawing/2014/main" id="{50692185-0790-4D53-8766-584FC7AA7564}"/>
              </a:ext>
            </a:extLst>
          </p:cNvPr>
          <p:cNvPicPr>
            <a:picLocks noGrp="1" noChangeAspect="1"/>
          </p:cNvPicPr>
          <p:nvPr>
            <p:ph idx="1"/>
          </p:nvPr>
        </p:nvPicPr>
        <p:blipFill rotWithShape="1">
          <a:blip r:embed="rId3"/>
          <a:srcRect l="9416" t="31361" r="2193" b="18659"/>
          <a:stretch/>
        </p:blipFill>
        <p:spPr>
          <a:xfrm>
            <a:off x="3908557" y="1929167"/>
            <a:ext cx="7767320" cy="2709275"/>
          </a:xfrm>
          <a:prstGeom prst="rect">
            <a:avLst/>
          </a:prstGeom>
        </p:spPr>
      </p:pic>
    </p:spTree>
    <p:extLst>
      <p:ext uri="{BB962C8B-B14F-4D97-AF65-F5344CB8AC3E}">
        <p14:creationId xmlns:p14="http://schemas.microsoft.com/office/powerpoint/2010/main" val="1356317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8B77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7E0617-511D-4B82-BA29-141A5B2768F6}"/>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Ternary</a:t>
            </a:r>
            <a:br>
              <a:rPr lang="en-US" sz="2600" kern="1200" dirty="0">
                <a:solidFill>
                  <a:srgbClr val="FFFFFF"/>
                </a:solidFill>
                <a:latin typeface="+mj-lt"/>
                <a:ea typeface="+mj-ea"/>
                <a:cs typeface="+mj-cs"/>
              </a:rPr>
            </a:br>
            <a:r>
              <a:rPr lang="en-US" sz="2600" kern="1200" dirty="0">
                <a:solidFill>
                  <a:srgbClr val="FFFFFF"/>
                </a:solidFill>
                <a:latin typeface="+mj-lt"/>
                <a:ea typeface="+mj-ea"/>
                <a:cs typeface="+mj-cs"/>
              </a:rPr>
              <a:t>Relationship Set</a:t>
            </a:r>
          </a:p>
        </p:txBody>
      </p:sp>
      <p:pic>
        <p:nvPicPr>
          <p:cNvPr id="10" name="Content Placeholder 9">
            <a:extLst>
              <a:ext uri="{FF2B5EF4-FFF2-40B4-BE49-F238E27FC236}">
                <a16:creationId xmlns:a16="http://schemas.microsoft.com/office/drawing/2014/main" id="{2BF63E21-45E7-4EB8-A3D8-42DC547ECD95}"/>
              </a:ext>
            </a:extLst>
          </p:cNvPr>
          <p:cNvPicPr>
            <a:picLocks noGrp="1" noChangeAspect="1"/>
          </p:cNvPicPr>
          <p:nvPr>
            <p:ph idx="1"/>
          </p:nvPr>
        </p:nvPicPr>
        <p:blipFill rotWithShape="1">
          <a:blip r:embed="rId3"/>
          <a:srcRect l="14267" t="28025" b="18153"/>
          <a:stretch/>
        </p:blipFill>
        <p:spPr>
          <a:xfrm>
            <a:off x="3681616" y="2144609"/>
            <a:ext cx="7672183" cy="2709276"/>
          </a:xfrm>
          <a:prstGeom prst="rect">
            <a:avLst/>
          </a:prstGeom>
        </p:spPr>
      </p:pic>
    </p:spTree>
    <p:extLst>
      <p:ext uri="{BB962C8B-B14F-4D97-AF65-F5344CB8AC3E}">
        <p14:creationId xmlns:p14="http://schemas.microsoft.com/office/powerpoint/2010/main" val="5491269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1F392-E8A4-4628-A621-8D63F2580F5B}"/>
              </a:ext>
            </a:extLst>
          </p:cNvPr>
          <p:cNvSpPr>
            <a:spLocks noGrp="1"/>
          </p:cNvSpPr>
          <p:nvPr>
            <p:ph type="title"/>
          </p:nvPr>
        </p:nvSpPr>
        <p:spPr/>
        <p:txBody>
          <a:bodyPr/>
          <a:lstStyle/>
          <a:p>
            <a:r>
              <a:rPr lang="en-GB" dirty="0"/>
              <a:t>Integrity Rules</a:t>
            </a:r>
          </a:p>
        </p:txBody>
      </p:sp>
      <p:sp>
        <p:nvSpPr>
          <p:cNvPr id="3" name="Content Placeholder 2">
            <a:extLst>
              <a:ext uri="{FF2B5EF4-FFF2-40B4-BE49-F238E27FC236}">
                <a16:creationId xmlns:a16="http://schemas.microsoft.com/office/drawing/2014/main" id="{AD855EDB-F192-4A47-A3F6-D29604E687B8}"/>
              </a:ext>
            </a:extLst>
          </p:cNvPr>
          <p:cNvSpPr>
            <a:spLocks noGrp="1"/>
          </p:cNvSpPr>
          <p:nvPr>
            <p:ph idx="1"/>
          </p:nvPr>
        </p:nvSpPr>
        <p:spPr/>
        <p:txBody>
          <a:bodyPr/>
          <a:lstStyle/>
          <a:p>
            <a:pPr marL="0" indent="0">
              <a:buNone/>
            </a:pPr>
            <a:r>
              <a:rPr lang="en-GB" dirty="0"/>
              <a:t>(Constraints)</a:t>
            </a:r>
          </a:p>
          <a:p>
            <a:r>
              <a:rPr lang="en-GB" dirty="0"/>
              <a:t>Entity Integrity Constraint</a:t>
            </a:r>
          </a:p>
          <a:p>
            <a:r>
              <a:rPr lang="en-GB" dirty="0"/>
              <a:t>Referential Integrity Constraint</a:t>
            </a:r>
          </a:p>
          <a:p>
            <a:r>
              <a:rPr lang="en-GB" dirty="0"/>
              <a:t>Semantic Integrity Constraint</a:t>
            </a:r>
          </a:p>
          <a:p>
            <a:r>
              <a:rPr lang="en-GB" dirty="0"/>
              <a:t>Domain Constraint</a:t>
            </a:r>
          </a:p>
          <a:p>
            <a:r>
              <a:rPr lang="en-GB" dirty="0"/>
              <a:t>Null Constraint</a:t>
            </a:r>
          </a:p>
          <a:p>
            <a:r>
              <a:rPr lang="en-GB" dirty="0"/>
              <a:t>Check Constraint</a:t>
            </a:r>
          </a:p>
        </p:txBody>
      </p:sp>
    </p:spTree>
    <p:extLst>
      <p:ext uri="{BB962C8B-B14F-4D97-AF65-F5344CB8AC3E}">
        <p14:creationId xmlns:p14="http://schemas.microsoft.com/office/powerpoint/2010/main" val="3605096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5">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7BA64C-5735-4F7F-99C7-7E50078E1D83}"/>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GB" sz="2800">
                <a:solidFill>
                  <a:schemeClr val="bg1"/>
                </a:solidFill>
              </a:rPr>
              <a:t>Designing Database</a:t>
            </a:r>
          </a:p>
        </p:txBody>
      </p:sp>
      <p:sp>
        <p:nvSpPr>
          <p:cNvPr id="3" name="Content Placeholder 2">
            <a:extLst>
              <a:ext uri="{FF2B5EF4-FFF2-40B4-BE49-F238E27FC236}">
                <a16:creationId xmlns:a16="http://schemas.microsoft.com/office/drawing/2014/main" id="{BDFB250B-129D-417B-B502-4A1A6E57CC79}"/>
              </a:ext>
            </a:extLst>
          </p:cNvPr>
          <p:cNvSpPr>
            <a:spLocks noGrp="1"/>
          </p:cNvSpPr>
          <p:nvPr>
            <p:ph idx="1"/>
          </p:nvPr>
        </p:nvSpPr>
        <p:spPr>
          <a:xfrm>
            <a:off x="643468" y="2638044"/>
            <a:ext cx="3363974" cy="3415622"/>
          </a:xfrm>
        </p:spPr>
        <p:txBody>
          <a:bodyPr>
            <a:normAutofit/>
          </a:bodyPr>
          <a:lstStyle/>
          <a:p>
            <a:r>
              <a:rPr lang="en-GB" sz="1900">
                <a:solidFill>
                  <a:schemeClr val="bg1"/>
                </a:solidFill>
              </a:rPr>
              <a:t>External Schema</a:t>
            </a:r>
          </a:p>
          <a:p>
            <a:pPr lvl="1"/>
            <a:r>
              <a:rPr lang="en-GB" sz="1900">
                <a:solidFill>
                  <a:schemeClr val="bg1"/>
                </a:solidFill>
              </a:rPr>
              <a:t>Depends on End-User need</a:t>
            </a:r>
          </a:p>
          <a:p>
            <a:r>
              <a:rPr lang="en-GB" sz="1900">
                <a:solidFill>
                  <a:schemeClr val="bg1"/>
                </a:solidFill>
              </a:rPr>
              <a:t>Logical/Conceptual design</a:t>
            </a:r>
          </a:p>
          <a:p>
            <a:pPr lvl="1"/>
            <a:r>
              <a:rPr lang="en-GB" sz="1900">
                <a:solidFill>
                  <a:schemeClr val="bg1"/>
                </a:solidFill>
              </a:rPr>
              <a:t>Relationship of Entities</a:t>
            </a:r>
          </a:p>
          <a:p>
            <a:r>
              <a:rPr lang="en-GB" sz="1900">
                <a:solidFill>
                  <a:schemeClr val="bg1"/>
                </a:solidFill>
              </a:rPr>
              <a:t>Physical design</a:t>
            </a:r>
          </a:p>
          <a:p>
            <a:pPr lvl="1"/>
            <a:r>
              <a:rPr lang="en-GB" sz="1900">
                <a:solidFill>
                  <a:schemeClr val="bg1"/>
                </a:solidFill>
              </a:rPr>
              <a:t>How actually relationships described in logical schema stored in secondary storage (tape, disk, etc)</a:t>
            </a:r>
          </a:p>
        </p:txBody>
      </p:sp>
      <p:pic>
        <p:nvPicPr>
          <p:cNvPr id="4" name="Picture 3">
            <a:extLst>
              <a:ext uri="{FF2B5EF4-FFF2-40B4-BE49-F238E27FC236}">
                <a16:creationId xmlns:a16="http://schemas.microsoft.com/office/drawing/2014/main" id="{064A220B-A4F8-44C6-ABC3-3FA24448F3FF}"/>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Effect>
                      <a14:brightnessContrast contrast="-40000"/>
                    </a14:imgEffect>
                  </a14:imgLayer>
                </a14:imgProps>
              </a:ext>
            </a:extLst>
          </a:blip>
          <a:srcRect l="14380" t="20037" r="22326" b="11473"/>
          <a:stretch/>
        </p:blipFill>
        <p:spPr>
          <a:xfrm>
            <a:off x="5297763" y="1446216"/>
            <a:ext cx="6250769" cy="3804701"/>
          </a:xfrm>
          <a:prstGeom prst="rect">
            <a:avLst/>
          </a:prstGeom>
        </p:spPr>
      </p:pic>
    </p:spTree>
    <p:extLst>
      <p:ext uri="{BB962C8B-B14F-4D97-AF65-F5344CB8AC3E}">
        <p14:creationId xmlns:p14="http://schemas.microsoft.com/office/powerpoint/2010/main" val="2597815184"/>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3B73"/>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7902F7-B0AA-4193-9067-0F8C4767800F}"/>
              </a:ext>
            </a:extLst>
          </p:cNvPr>
          <p:cNvSpPr>
            <a:spLocks noGrp="1"/>
          </p:cNvSpPr>
          <p:nvPr>
            <p:ph type="title"/>
          </p:nvPr>
        </p:nvSpPr>
        <p:spPr/>
        <p:txBody>
          <a:bodyPr/>
          <a:lstStyle/>
          <a:p>
            <a:pPr algn="ctr"/>
            <a:r>
              <a:rPr lang="en-GB" b="1" dirty="0">
                <a:solidFill>
                  <a:schemeClr val="bg1"/>
                </a:solidFill>
              </a:rPr>
              <a:t>Thanks</a:t>
            </a:r>
            <a:r>
              <a:rPr lang="en-GB" b="1" dirty="0">
                <a:solidFill>
                  <a:schemeClr val="tx1">
                    <a:lumMod val="50000"/>
                    <a:lumOff val="50000"/>
                  </a:schemeClr>
                </a:solidFill>
              </a:rPr>
              <a:t> to Our </a:t>
            </a:r>
            <a:r>
              <a:rPr lang="en-GB" b="1" dirty="0">
                <a:solidFill>
                  <a:schemeClr val="bg1"/>
                </a:solidFill>
              </a:rPr>
              <a:t>Sponsors</a:t>
            </a:r>
          </a:p>
        </p:txBody>
      </p:sp>
    </p:spTree>
    <p:extLst>
      <p:ext uri="{BB962C8B-B14F-4D97-AF65-F5344CB8AC3E}">
        <p14:creationId xmlns:p14="http://schemas.microsoft.com/office/powerpoint/2010/main" val="21619142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776DF-FC89-4E51-A3C8-039F974ED915}"/>
              </a:ext>
            </a:extLst>
          </p:cNvPr>
          <p:cNvSpPr>
            <a:spLocks noGrp="1"/>
          </p:cNvSpPr>
          <p:nvPr>
            <p:ph type="title"/>
          </p:nvPr>
        </p:nvSpPr>
        <p:spPr>
          <a:xfrm>
            <a:off x="1286933" y="609600"/>
            <a:ext cx="10197494" cy="1099457"/>
          </a:xfrm>
        </p:spPr>
        <p:txBody>
          <a:bodyPr>
            <a:normAutofit/>
          </a:bodyPr>
          <a:lstStyle/>
          <a:p>
            <a:r>
              <a:rPr lang="en-GB" dirty="0"/>
              <a:t>Normalisation</a:t>
            </a:r>
          </a:p>
        </p:txBody>
      </p:sp>
      <p:sp>
        <p:nvSpPr>
          <p:cNvPr id="12" name="Isosceles Triangle 11">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3">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37E89479-FB64-476F-BF91-8E465B62348A}"/>
              </a:ext>
            </a:extLst>
          </p:cNvPr>
          <p:cNvGraphicFramePr>
            <a:graphicFrameLocks noGrp="1"/>
          </p:cNvGraphicFramePr>
          <p:nvPr>
            <p:ph idx="1"/>
            <p:extLst>
              <p:ext uri="{D42A27DB-BD31-4B8C-83A1-F6EECF244321}">
                <p14:modId xmlns:p14="http://schemas.microsoft.com/office/powerpoint/2010/main" val="356482539"/>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398406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861D2B-E398-4FBF-A7EE-832330DB9945}"/>
              </a:ext>
            </a:extLst>
          </p:cNvPr>
          <p:cNvSpPr>
            <a:spLocks noGrp="1"/>
          </p:cNvSpPr>
          <p:nvPr>
            <p:ph type="title"/>
          </p:nvPr>
        </p:nvSpPr>
        <p:spPr>
          <a:xfrm>
            <a:off x="1286933" y="609600"/>
            <a:ext cx="10197494" cy="1099457"/>
          </a:xfrm>
        </p:spPr>
        <p:txBody>
          <a:bodyPr>
            <a:normAutofit/>
          </a:bodyPr>
          <a:lstStyle/>
          <a:p>
            <a:r>
              <a:rPr lang="en-GB" dirty="0"/>
              <a:t>Normalisation</a:t>
            </a:r>
          </a:p>
        </p:txBody>
      </p:sp>
      <p:sp>
        <p:nvSpPr>
          <p:cNvPr id="12" name="Isosceles Triangle 11">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3">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A244CDC5-0D9F-44D5-80E1-21AB0FC3F1CB}"/>
              </a:ext>
            </a:extLst>
          </p:cNvPr>
          <p:cNvGraphicFramePr>
            <a:graphicFrameLocks noGrp="1"/>
          </p:cNvGraphicFramePr>
          <p:nvPr>
            <p:ph idx="1"/>
            <p:extLst>
              <p:ext uri="{D42A27DB-BD31-4B8C-83A1-F6EECF244321}">
                <p14:modId xmlns:p14="http://schemas.microsoft.com/office/powerpoint/2010/main" val="2516244832"/>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2943612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B5AA8A5-25CC-4295-892F-367FCDAF2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9DD65AA-8280-4962-92F3-DF1CB53349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79068" y="-8467"/>
            <a:ext cx="4766733" cy="6866467"/>
            <a:chOff x="7425267" y="-8467"/>
            <a:chExt cx="4766733" cy="6866467"/>
          </a:xfrm>
        </p:grpSpPr>
        <p:cxnSp>
          <p:nvCxnSpPr>
            <p:cNvPr id="13" name="Straight Connector 12">
              <a:extLst>
                <a:ext uri="{FF2B5EF4-FFF2-40B4-BE49-F238E27FC236}">
                  <a16:creationId xmlns:a16="http://schemas.microsoft.com/office/drawing/2014/main" id="{88942788-FC6D-44C2-BFC1-6F064710DA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01093AC6-E5C2-4894-A520-5BE11049F2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F2EF9281-EAD8-4973-938C-52DECCD0F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F4D52681-7A79-4750-8E02-7C30DBAFE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F132E88E-8003-49D3-88BD-E18DF696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8C986A99-157C-40D0-97AD-371B6F55E3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264123D5-6D32-4F54-BAD5-43A5BAF6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5FCA8C06-6A3E-4C39-9EF2-1179873319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3F93416A-6C44-4D77-A94A-DEBC035EA6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74CD90F3-B2B9-4FC2-8DBB-55D728E56824}"/>
              </a:ext>
            </a:extLst>
          </p:cNvPr>
          <p:cNvSpPr>
            <a:spLocks noGrp="1"/>
          </p:cNvSpPr>
          <p:nvPr>
            <p:ph type="title"/>
          </p:nvPr>
        </p:nvSpPr>
        <p:spPr>
          <a:xfrm>
            <a:off x="652481" y="1382486"/>
            <a:ext cx="3547581" cy="4093028"/>
          </a:xfrm>
        </p:spPr>
        <p:txBody>
          <a:bodyPr anchor="ctr">
            <a:normAutofit/>
          </a:bodyPr>
          <a:lstStyle/>
          <a:p>
            <a:r>
              <a:rPr lang="en-GB" sz="4100">
                <a:solidFill>
                  <a:schemeClr val="accent1">
                    <a:lumMod val="75000"/>
                  </a:schemeClr>
                </a:solidFill>
              </a:rPr>
              <a:t>Normalisation</a:t>
            </a:r>
          </a:p>
        </p:txBody>
      </p:sp>
      <p:sp>
        <p:nvSpPr>
          <p:cNvPr id="23" name="Rectangle 22">
            <a:extLst>
              <a:ext uri="{FF2B5EF4-FFF2-40B4-BE49-F238E27FC236}">
                <a16:creationId xmlns:a16="http://schemas.microsoft.com/office/drawing/2014/main" id="{24C6BC13-FB1E-48CC-B421-3D0603972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42625" y="0"/>
            <a:ext cx="64493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ontent Placeholder 2">
            <a:extLst>
              <a:ext uri="{FF2B5EF4-FFF2-40B4-BE49-F238E27FC236}">
                <a16:creationId xmlns:a16="http://schemas.microsoft.com/office/drawing/2014/main" id="{A784D274-D3BF-48D3-8343-0648858450AC}"/>
              </a:ext>
            </a:extLst>
          </p:cNvPr>
          <p:cNvGraphicFramePr>
            <a:graphicFrameLocks noGrp="1"/>
          </p:cNvGraphicFramePr>
          <p:nvPr>
            <p:ph idx="1"/>
            <p:extLst>
              <p:ext uri="{D42A27DB-BD31-4B8C-83A1-F6EECF244321}">
                <p14:modId xmlns:p14="http://schemas.microsoft.com/office/powerpoint/2010/main" val="4203220791"/>
              </p:ext>
            </p:extLst>
          </p:nvPr>
        </p:nvGraphicFramePr>
        <p:xfrm>
          <a:off x="4852543" y="487680"/>
          <a:ext cx="6692814" cy="52800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420947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6">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8">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e 1">
            <a:extLst>
              <a:ext uri="{FF2B5EF4-FFF2-40B4-BE49-F238E27FC236}">
                <a16:creationId xmlns:a16="http://schemas.microsoft.com/office/drawing/2014/main" id="{91C1016C-25F8-40A9-9D14-3E88442EECD3}"/>
              </a:ext>
            </a:extLst>
          </p:cNvPr>
          <p:cNvGraphicFramePr>
            <a:graphicFrameLocks noGrp="1"/>
          </p:cNvGraphicFramePr>
          <p:nvPr>
            <p:extLst>
              <p:ext uri="{D42A27DB-BD31-4B8C-83A1-F6EECF244321}">
                <p14:modId xmlns:p14="http://schemas.microsoft.com/office/powerpoint/2010/main" val="1602519082"/>
              </p:ext>
            </p:extLst>
          </p:nvPr>
        </p:nvGraphicFramePr>
        <p:xfrm>
          <a:off x="643467" y="2190244"/>
          <a:ext cx="10905072" cy="2539618"/>
        </p:xfrm>
        <a:graphic>
          <a:graphicData uri="http://schemas.openxmlformats.org/drawingml/2006/table">
            <a:tbl>
              <a:tblPr firstRow="1" bandRow="1"/>
              <a:tblGrid>
                <a:gridCol w="941235">
                  <a:extLst>
                    <a:ext uri="{9D8B030D-6E8A-4147-A177-3AD203B41FA5}">
                      <a16:colId xmlns:a16="http://schemas.microsoft.com/office/drawing/2014/main" val="1336698615"/>
                    </a:ext>
                  </a:extLst>
                </a:gridCol>
                <a:gridCol w="1185198">
                  <a:extLst>
                    <a:ext uri="{9D8B030D-6E8A-4147-A177-3AD203B41FA5}">
                      <a16:colId xmlns:a16="http://schemas.microsoft.com/office/drawing/2014/main" val="189288375"/>
                    </a:ext>
                  </a:extLst>
                </a:gridCol>
                <a:gridCol w="1102932">
                  <a:extLst>
                    <a:ext uri="{9D8B030D-6E8A-4147-A177-3AD203B41FA5}">
                      <a16:colId xmlns:a16="http://schemas.microsoft.com/office/drawing/2014/main" val="1754293044"/>
                    </a:ext>
                  </a:extLst>
                </a:gridCol>
                <a:gridCol w="2109986">
                  <a:extLst>
                    <a:ext uri="{9D8B030D-6E8A-4147-A177-3AD203B41FA5}">
                      <a16:colId xmlns:a16="http://schemas.microsoft.com/office/drawing/2014/main" val="4112645448"/>
                    </a:ext>
                  </a:extLst>
                </a:gridCol>
                <a:gridCol w="1173851">
                  <a:extLst>
                    <a:ext uri="{9D8B030D-6E8A-4147-A177-3AD203B41FA5}">
                      <a16:colId xmlns:a16="http://schemas.microsoft.com/office/drawing/2014/main" val="1411854883"/>
                    </a:ext>
                  </a:extLst>
                </a:gridCol>
                <a:gridCol w="549761">
                  <a:extLst>
                    <a:ext uri="{9D8B030D-6E8A-4147-A177-3AD203B41FA5}">
                      <a16:colId xmlns:a16="http://schemas.microsoft.com/office/drawing/2014/main" val="2115834957"/>
                    </a:ext>
                  </a:extLst>
                </a:gridCol>
                <a:gridCol w="1247607">
                  <a:extLst>
                    <a:ext uri="{9D8B030D-6E8A-4147-A177-3AD203B41FA5}">
                      <a16:colId xmlns:a16="http://schemas.microsoft.com/office/drawing/2014/main" val="153835069"/>
                    </a:ext>
                  </a:extLst>
                </a:gridCol>
                <a:gridCol w="1247607">
                  <a:extLst>
                    <a:ext uri="{9D8B030D-6E8A-4147-A177-3AD203B41FA5}">
                      <a16:colId xmlns:a16="http://schemas.microsoft.com/office/drawing/2014/main" val="734143486"/>
                    </a:ext>
                  </a:extLst>
                </a:gridCol>
                <a:gridCol w="1346895">
                  <a:extLst>
                    <a:ext uri="{9D8B030D-6E8A-4147-A177-3AD203B41FA5}">
                      <a16:colId xmlns:a16="http://schemas.microsoft.com/office/drawing/2014/main" val="966155097"/>
                    </a:ext>
                  </a:extLst>
                </a:gridCol>
              </a:tblGrid>
              <a:tr h="619378">
                <a:tc>
                  <a:txBody>
                    <a:bodyPr/>
                    <a:lstStyle/>
                    <a:p>
                      <a:pPr algn="ctr" fontAlgn="b"/>
                      <a:r>
                        <a:rPr lang="en-GB" sz="1800" b="1" i="0" u="none" strike="noStrike">
                          <a:solidFill>
                            <a:srgbClr val="000000"/>
                          </a:solidFill>
                          <a:effectLst/>
                          <a:latin typeface="Calibri" panose="020F0502020204030204" pitchFamily="34" charset="0"/>
                        </a:rPr>
                        <a:t>OrderID</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OrderDate</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Customer</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Address</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Date of Birth</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Age</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Product 1</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Product 2</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Product 3</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90897705"/>
                  </a:ext>
                </a:extLst>
              </a:tr>
              <a:tr h="619378">
                <a:tc>
                  <a:txBody>
                    <a:bodyPr/>
                    <a:lstStyle/>
                    <a:p>
                      <a:pPr algn="ctr" fontAlgn="b"/>
                      <a:r>
                        <a:rPr lang="en-GB" sz="1800" b="0" i="0" u="none" strike="noStrike" dirty="0">
                          <a:solidFill>
                            <a:srgbClr val="000000"/>
                          </a:solidFill>
                          <a:effectLst/>
                          <a:latin typeface="Calibri" panose="020F0502020204030204" pitchFamily="34" charset="0"/>
                        </a:rPr>
                        <a:t>1</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02-Jan-16</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Wendy Kahn</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1399 Firestone Drive</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23-Nov-70</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46</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CB-2903    (1 x 12.99)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BA-8327    (2 x 1.50)</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GB" sz="18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33975697"/>
                  </a:ext>
                </a:extLst>
              </a:tr>
              <a:tr h="619378">
                <a:tc>
                  <a:txBody>
                    <a:bodyPr/>
                    <a:lstStyle/>
                    <a:p>
                      <a:pPr algn="ctr" fontAlgn="b"/>
                      <a:r>
                        <a:rPr lang="en-GB" sz="1800" b="0" i="0" u="none" strike="noStrike" dirty="0">
                          <a:solidFill>
                            <a:srgbClr val="000000"/>
                          </a:solidFill>
                          <a:effectLst/>
                          <a:latin typeface="Calibri" panose="020F0502020204030204" pitchFamily="34" charset="0"/>
                        </a:rPr>
                        <a:t>2</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02-Jan-16</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Linda Meisner</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1318 Lasalle Street</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16-Jul-82</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34</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BA-8327    (1 x 1.50)</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BE-2349    (1  x 5.99)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BE-2908      (1 x 10.00)</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60136023"/>
                  </a:ext>
                </a:extLst>
              </a:tr>
              <a:tr h="619378">
                <a:tc>
                  <a:txBody>
                    <a:bodyPr/>
                    <a:lstStyle/>
                    <a:p>
                      <a:pPr algn="ctr" fontAlgn="b"/>
                      <a:r>
                        <a:rPr lang="en-GB" sz="1800" b="0" i="0" u="none" strike="noStrike">
                          <a:solidFill>
                            <a:srgbClr val="000000"/>
                          </a:solidFill>
                          <a:effectLst/>
                          <a:latin typeface="Calibri" panose="020F0502020204030204" pitchFamily="34" charset="0"/>
                        </a:rPr>
                        <a:t>3</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03-Jan-16</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Mike Seamans</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9539 Glenside Drive</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30-Mar-94</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22</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BE-2349    (1  x 5.99)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GB" sz="18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GB" sz="1800" b="0" i="0" u="none" strike="noStrike" dirty="0">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3542807"/>
                  </a:ext>
                </a:extLst>
              </a:tr>
            </a:tbl>
          </a:graphicData>
        </a:graphic>
      </p:graphicFrame>
    </p:spTree>
    <p:extLst>
      <p:ext uri="{BB962C8B-B14F-4D97-AF65-F5344CB8AC3E}">
        <p14:creationId xmlns:p14="http://schemas.microsoft.com/office/powerpoint/2010/main" val="3449912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2">
            <a:extLst>
              <a:ext uri="{FF2B5EF4-FFF2-40B4-BE49-F238E27FC236}">
                <a16:creationId xmlns:a16="http://schemas.microsoft.com/office/drawing/2014/main" id="{DE215FFC-C09B-46C8-AD73-9E3E05CCE96B}"/>
              </a:ext>
            </a:extLst>
          </p:cNvPr>
          <p:cNvGraphicFramePr>
            <a:graphicFrameLocks noGrp="1"/>
          </p:cNvGraphicFramePr>
          <p:nvPr>
            <p:extLst>
              <p:ext uri="{D42A27DB-BD31-4B8C-83A1-F6EECF244321}">
                <p14:modId xmlns:p14="http://schemas.microsoft.com/office/powerpoint/2010/main" val="2823166702"/>
              </p:ext>
            </p:extLst>
          </p:nvPr>
        </p:nvGraphicFramePr>
        <p:xfrm>
          <a:off x="836030" y="584938"/>
          <a:ext cx="10519937" cy="3136904"/>
        </p:xfrm>
        <a:graphic>
          <a:graphicData uri="http://schemas.openxmlformats.org/drawingml/2006/table">
            <a:tbl>
              <a:tblPr firstRow="1" bandRow="1"/>
              <a:tblGrid>
                <a:gridCol w="1074117">
                  <a:extLst>
                    <a:ext uri="{9D8B030D-6E8A-4147-A177-3AD203B41FA5}">
                      <a16:colId xmlns:a16="http://schemas.microsoft.com/office/drawing/2014/main" val="2729449458"/>
                    </a:ext>
                  </a:extLst>
                </a:gridCol>
                <a:gridCol w="1409808">
                  <a:extLst>
                    <a:ext uri="{9D8B030D-6E8A-4147-A177-3AD203B41FA5}">
                      <a16:colId xmlns:a16="http://schemas.microsoft.com/office/drawing/2014/main" val="4135638557"/>
                    </a:ext>
                  </a:extLst>
                </a:gridCol>
                <a:gridCol w="1555060">
                  <a:extLst>
                    <a:ext uri="{9D8B030D-6E8A-4147-A177-3AD203B41FA5}">
                      <a16:colId xmlns:a16="http://schemas.microsoft.com/office/drawing/2014/main" val="4072312388"/>
                    </a:ext>
                  </a:extLst>
                </a:gridCol>
                <a:gridCol w="1793918">
                  <a:extLst>
                    <a:ext uri="{9D8B030D-6E8A-4147-A177-3AD203B41FA5}">
                      <a16:colId xmlns:a16="http://schemas.microsoft.com/office/drawing/2014/main" val="1782770637"/>
                    </a:ext>
                  </a:extLst>
                </a:gridCol>
                <a:gridCol w="1593794">
                  <a:extLst>
                    <a:ext uri="{9D8B030D-6E8A-4147-A177-3AD203B41FA5}">
                      <a16:colId xmlns:a16="http://schemas.microsoft.com/office/drawing/2014/main" val="4011661278"/>
                    </a:ext>
                  </a:extLst>
                </a:gridCol>
                <a:gridCol w="628680">
                  <a:extLst>
                    <a:ext uri="{9D8B030D-6E8A-4147-A177-3AD203B41FA5}">
                      <a16:colId xmlns:a16="http://schemas.microsoft.com/office/drawing/2014/main" val="1201150169"/>
                    </a:ext>
                  </a:extLst>
                </a:gridCol>
                <a:gridCol w="1293609">
                  <a:extLst>
                    <a:ext uri="{9D8B030D-6E8A-4147-A177-3AD203B41FA5}">
                      <a16:colId xmlns:a16="http://schemas.microsoft.com/office/drawing/2014/main" val="1518870650"/>
                    </a:ext>
                  </a:extLst>
                </a:gridCol>
                <a:gridCol w="1170951">
                  <a:extLst>
                    <a:ext uri="{9D8B030D-6E8A-4147-A177-3AD203B41FA5}">
                      <a16:colId xmlns:a16="http://schemas.microsoft.com/office/drawing/2014/main" val="2774164692"/>
                    </a:ext>
                  </a:extLst>
                </a:gridCol>
              </a:tblGrid>
              <a:tr h="249773">
                <a:tc gridSpan="8">
                  <a:txBody>
                    <a:bodyPr/>
                    <a:lstStyle/>
                    <a:p>
                      <a:pPr algn="ctr" fontAlgn="b"/>
                      <a:r>
                        <a:rPr lang="en-GB" sz="2000" b="1" i="0" u="none" strike="noStrike" dirty="0">
                          <a:solidFill>
                            <a:srgbClr val="FF0000"/>
                          </a:solidFill>
                          <a:effectLst/>
                          <a:latin typeface="Calibri" panose="020F0502020204030204" pitchFamily="34" charset="0"/>
                        </a:rPr>
                        <a:t>Orders Table</a:t>
                      </a: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3534328"/>
                  </a:ext>
                </a:extLst>
              </a:tr>
              <a:tr h="385105">
                <a:tc>
                  <a:txBody>
                    <a:bodyPr/>
                    <a:lstStyle/>
                    <a:p>
                      <a:pPr algn="ctr" fontAlgn="b"/>
                      <a:r>
                        <a:rPr lang="en-GB" sz="2000" b="1" i="0" u="none" strike="noStrike" dirty="0" err="1">
                          <a:solidFill>
                            <a:srgbClr val="000000"/>
                          </a:solidFill>
                          <a:effectLst/>
                          <a:latin typeface="Calibri" panose="020F0502020204030204" pitchFamily="34" charset="0"/>
                        </a:rPr>
                        <a:t>OrderID</a:t>
                      </a:r>
                      <a:r>
                        <a:rPr lang="en-GB" sz="2000" b="1" i="0" u="none" strike="noStrike" dirty="0">
                          <a:solidFill>
                            <a:srgbClr val="000000"/>
                          </a:solidFill>
                          <a:effectLst/>
                          <a:latin typeface="Calibri" panose="020F0502020204030204" pitchFamily="34" charset="0"/>
                        </a:rPr>
                        <a:t> (Key)</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OrderDate</a:t>
                      </a:r>
                      <a:r>
                        <a:rPr lang="en-GB" sz="2000" b="1" i="0" u="none" strike="noStrike" dirty="0">
                          <a:solidFill>
                            <a:srgbClr val="000000"/>
                          </a:solidFill>
                          <a:effectLst/>
                          <a:latin typeface="Calibri" panose="020F0502020204030204" pitchFamily="34" charset="0"/>
                        </a:rPr>
                        <a:t> </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Customer </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Address</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Date of Birth</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Age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ProductID</a:t>
                      </a:r>
                      <a:r>
                        <a:rPr lang="en-GB" sz="2000" b="1" i="0" u="none" strike="noStrike" dirty="0">
                          <a:solidFill>
                            <a:srgbClr val="000000"/>
                          </a:solidFill>
                          <a:effectLst/>
                          <a:latin typeface="Calibri" panose="020F0502020204030204" pitchFamily="34" charset="0"/>
                        </a:rPr>
                        <a:t> (Key)</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Quantity</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3329017698"/>
                  </a:ext>
                </a:extLst>
              </a:tr>
              <a:tr h="369612">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Wendy Kahn</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1399 Firestone Drive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23-Nov-70</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46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8114113"/>
                  </a:ext>
                </a:extLst>
              </a:tr>
              <a:tr h="345440">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Wendy Kahn</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1399 Firestone Drive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23-Nov-70</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46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242996"/>
                  </a:ext>
                </a:extLst>
              </a:tr>
              <a:tr h="385105">
                <a:tc>
                  <a:txBody>
                    <a:bodyPr/>
                    <a:lstStyle/>
                    <a:p>
                      <a:pPr algn="ctr" fontAlgn="b"/>
                      <a:r>
                        <a:rPr lang="en-GB" sz="1600" b="0" i="0" u="none" strike="noStrike" dirty="0">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Linda Meisner</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1318 Lasalle Street</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16-Jul-82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7394793"/>
                  </a:ext>
                </a:extLst>
              </a:tr>
              <a:tr h="385105">
                <a:tc>
                  <a:txBody>
                    <a:bodyPr/>
                    <a:lstStyle/>
                    <a:p>
                      <a:pPr algn="ctr" fontAlgn="b"/>
                      <a:r>
                        <a:rPr lang="en-GB" sz="1600" b="0" i="0" u="none" strike="noStrike" dirty="0">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Linda Meisner</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1318 Lasalle Street</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16-Jul-82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34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0626075"/>
                  </a:ext>
                </a:extLst>
              </a:tr>
              <a:tr h="385105">
                <a:tc>
                  <a:txBody>
                    <a:bodyPr/>
                    <a:lstStyle/>
                    <a:p>
                      <a:pPr algn="ctr" fontAlgn="b"/>
                      <a:r>
                        <a:rPr lang="en-GB" sz="1600" b="0" i="0" u="none" strike="noStrike">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Linda Meisner</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1318 Lasalle Street</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16-Jul-82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0303423"/>
                  </a:ext>
                </a:extLst>
              </a:tr>
              <a:tr h="328045">
                <a:tc>
                  <a:txBody>
                    <a:bodyPr/>
                    <a:lstStyle/>
                    <a:p>
                      <a:pPr algn="ctr" fontAlgn="b"/>
                      <a:r>
                        <a:rPr lang="en-GB" sz="1600" b="0" i="0" u="none" strike="noStrike">
                          <a:solidFill>
                            <a:srgbClr val="000000"/>
                          </a:solidFill>
                          <a:effectLst/>
                          <a:latin typeface="Calibri" panose="020F0502020204030204" pitchFamily="34" charset="0"/>
                        </a:rPr>
                        <a:t>3</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03-Jan-16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Mike Seamans</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9539 Glenside Drive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30-Mar-94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22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3</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78859201"/>
                  </a:ext>
                </a:extLst>
              </a:tr>
            </a:tbl>
          </a:graphicData>
        </a:graphic>
      </p:graphicFrame>
      <p:graphicFrame>
        <p:nvGraphicFramePr>
          <p:cNvPr id="4" name="Table 3">
            <a:extLst>
              <a:ext uri="{FF2B5EF4-FFF2-40B4-BE49-F238E27FC236}">
                <a16:creationId xmlns:a16="http://schemas.microsoft.com/office/drawing/2014/main" id="{DA7074A8-CD23-49B5-8189-D7ACCADEC826}"/>
              </a:ext>
            </a:extLst>
          </p:cNvPr>
          <p:cNvGraphicFramePr>
            <a:graphicFrameLocks noGrp="1"/>
          </p:cNvGraphicFramePr>
          <p:nvPr>
            <p:extLst>
              <p:ext uri="{D42A27DB-BD31-4B8C-83A1-F6EECF244321}">
                <p14:modId xmlns:p14="http://schemas.microsoft.com/office/powerpoint/2010/main" val="2550393028"/>
              </p:ext>
            </p:extLst>
          </p:nvPr>
        </p:nvGraphicFramePr>
        <p:xfrm>
          <a:off x="2016759" y="3826720"/>
          <a:ext cx="8158480" cy="2341460"/>
        </p:xfrm>
        <a:graphic>
          <a:graphicData uri="http://schemas.openxmlformats.org/drawingml/2006/table">
            <a:tbl>
              <a:tblPr/>
              <a:tblGrid>
                <a:gridCol w="2534956">
                  <a:extLst>
                    <a:ext uri="{9D8B030D-6E8A-4147-A177-3AD203B41FA5}">
                      <a16:colId xmlns:a16="http://schemas.microsoft.com/office/drawing/2014/main" val="2829929767"/>
                    </a:ext>
                  </a:extLst>
                </a:gridCol>
                <a:gridCol w="2855468">
                  <a:extLst>
                    <a:ext uri="{9D8B030D-6E8A-4147-A177-3AD203B41FA5}">
                      <a16:colId xmlns:a16="http://schemas.microsoft.com/office/drawing/2014/main" val="1431141362"/>
                    </a:ext>
                  </a:extLst>
                </a:gridCol>
                <a:gridCol w="2768056">
                  <a:extLst>
                    <a:ext uri="{9D8B030D-6E8A-4147-A177-3AD203B41FA5}">
                      <a16:colId xmlns:a16="http://schemas.microsoft.com/office/drawing/2014/main" val="3278840817"/>
                    </a:ext>
                  </a:extLst>
                </a:gridCol>
              </a:tblGrid>
              <a:tr h="389044">
                <a:tc gridSpan="3">
                  <a:txBody>
                    <a:bodyPr/>
                    <a:lstStyle/>
                    <a:p>
                      <a:pPr algn="ctr" fontAlgn="b"/>
                      <a:r>
                        <a:rPr lang="en-GB" sz="2000" b="1" i="0" u="none" strike="noStrike" dirty="0">
                          <a:solidFill>
                            <a:srgbClr val="FF0000"/>
                          </a:solidFill>
                          <a:effectLst/>
                          <a:latin typeface="Calibri" panose="020F0502020204030204" pitchFamily="34" charset="0"/>
                        </a:rPr>
                        <a:t>Product Table</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hMerge="1">
                  <a:txBody>
                    <a:bodyPr/>
                    <a:lstStyle/>
                    <a:p>
                      <a:pPr algn="ctr" fontAlgn="b"/>
                      <a:endParaRPr lang="en-GB"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hMerge="1">
                  <a:txBody>
                    <a:bodyPr/>
                    <a:lstStyle/>
                    <a:p>
                      <a:pPr algn="ctr" fontAlgn="b"/>
                      <a:endParaRPr lang="en-GB"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660819751"/>
                  </a:ext>
                </a:extLst>
              </a:tr>
              <a:tr h="389044">
                <a:tc>
                  <a:txBody>
                    <a:bodyPr/>
                    <a:lstStyle/>
                    <a:p>
                      <a:pPr algn="ctr" fontAlgn="b"/>
                      <a:r>
                        <a:rPr lang="en-GB" sz="2000" b="1" i="0" u="none" strike="noStrike" dirty="0" err="1">
                          <a:solidFill>
                            <a:srgbClr val="000000"/>
                          </a:solidFill>
                          <a:effectLst/>
                          <a:latin typeface="Calibri" panose="020F0502020204030204" pitchFamily="34" charset="0"/>
                        </a:rPr>
                        <a:t>ProductID</a:t>
                      </a:r>
                      <a:r>
                        <a:rPr lang="en-GB" sz="2000" b="1" i="0" u="none" strike="noStrike" dirty="0">
                          <a:solidFill>
                            <a:srgbClr val="000000"/>
                          </a:solidFill>
                          <a:effectLst/>
                          <a:latin typeface="Calibri" panose="020F0502020204030204" pitchFamily="34" charset="0"/>
                        </a:rPr>
                        <a:t> (Key)</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ProductNumber</a:t>
                      </a:r>
                      <a:endParaRPr lang="en-GB" sz="2000" b="1" i="0" u="none" strike="noStrike" dirty="0">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UnitPrice</a:t>
                      </a:r>
                      <a:endParaRPr lang="en-GB" sz="2000" b="1" i="0" u="none" strike="noStrike" dirty="0">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3894090512"/>
                  </a:ext>
                </a:extLst>
              </a:tr>
              <a:tr h="389044">
                <a:tc>
                  <a:txBody>
                    <a:bodyPr/>
                    <a:lstStyle/>
                    <a:p>
                      <a:pPr algn="ctr" fontAlgn="b"/>
                      <a:r>
                        <a:rPr lang="en-GB" sz="1600" b="0" i="0" u="none" strike="noStrike" dirty="0">
                          <a:solidFill>
                            <a:srgbClr val="000000"/>
                          </a:solidFill>
                          <a:effectLst/>
                          <a:latin typeface="Calibri" panose="020F0502020204030204" pitchFamily="34" charset="0"/>
                        </a:rPr>
                        <a:t>1</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CB-2903</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12.99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0357679"/>
                  </a:ext>
                </a:extLst>
              </a:tr>
              <a:tr h="389044">
                <a:tc>
                  <a:txBody>
                    <a:bodyPr/>
                    <a:lstStyle/>
                    <a:p>
                      <a:pPr algn="ctr" fontAlgn="b"/>
                      <a:r>
                        <a:rPr lang="en-GB" sz="1600" b="0" i="0" u="none" strike="noStrike" dirty="0">
                          <a:solidFill>
                            <a:srgbClr val="000000"/>
                          </a:solidFill>
                          <a:effectLst/>
                          <a:latin typeface="Calibri" panose="020F0502020204030204" pitchFamily="34" charset="0"/>
                        </a:rPr>
                        <a:t>2</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BA-8327</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1.5</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7630017"/>
                  </a:ext>
                </a:extLst>
              </a:tr>
              <a:tr h="389044">
                <a:tc>
                  <a:txBody>
                    <a:bodyPr/>
                    <a:lstStyle/>
                    <a:p>
                      <a:pPr algn="ctr" fontAlgn="b"/>
                      <a:r>
                        <a:rPr lang="en-GB" sz="1600" b="0" i="0" u="none" strike="noStrike">
                          <a:solidFill>
                            <a:srgbClr val="000000"/>
                          </a:solidFill>
                          <a:effectLst/>
                          <a:latin typeface="Calibri" panose="020F0502020204030204" pitchFamily="34" charset="0"/>
                        </a:rPr>
                        <a:t>3</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BE-2349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5.99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01779373"/>
                  </a:ext>
                </a:extLst>
              </a:tr>
              <a:tr h="389044">
                <a:tc>
                  <a:txBody>
                    <a:bodyPr/>
                    <a:lstStyle/>
                    <a:p>
                      <a:pPr algn="ctr" fontAlgn="b"/>
                      <a:r>
                        <a:rPr lang="en-GB" sz="1600" b="0" i="0" u="none" strike="noStrike">
                          <a:solidFill>
                            <a:srgbClr val="000000"/>
                          </a:solidFill>
                          <a:effectLst/>
                          <a:latin typeface="Calibri" panose="020F0502020204030204" pitchFamily="34" charset="0"/>
                        </a:rPr>
                        <a:t>4</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BE-2908</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10</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8797909"/>
                  </a:ext>
                </a:extLst>
              </a:tr>
            </a:tbl>
          </a:graphicData>
        </a:graphic>
      </p:graphicFrame>
    </p:spTree>
    <p:extLst>
      <p:ext uri="{BB962C8B-B14F-4D97-AF65-F5344CB8AC3E}">
        <p14:creationId xmlns:p14="http://schemas.microsoft.com/office/powerpoint/2010/main" val="1898107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CD90F3-B2B9-4FC2-8DBB-55D728E56824}"/>
              </a:ext>
            </a:extLst>
          </p:cNvPr>
          <p:cNvSpPr>
            <a:spLocks noGrp="1"/>
          </p:cNvSpPr>
          <p:nvPr>
            <p:ph type="title"/>
          </p:nvPr>
        </p:nvSpPr>
        <p:spPr>
          <a:xfrm>
            <a:off x="1286933" y="609600"/>
            <a:ext cx="10197494" cy="1099457"/>
          </a:xfrm>
        </p:spPr>
        <p:txBody>
          <a:bodyPr>
            <a:normAutofit/>
          </a:bodyPr>
          <a:lstStyle/>
          <a:p>
            <a:r>
              <a:rPr lang="en-GB" dirty="0"/>
              <a:t>Normalisation</a:t>
            </a:r>
          </a:p>
        </p:txBody>
      </p:sp>
      <p:sp>
        <p:nvSpPr>
          <p:cNvPr id="12" name="Isosceles Triangle 11">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3">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DB45D764-051E-42D6-90D8-7B0DB2A8DC15}"/>
              </a:ext>
            </a:extLst>
          </p:cNvPr>
          <p:cNvGraphicFramePr>
            <a:graphicFrameLocks noGrp="1"/>
          </p:cNvGraphicFramePr>
          <p:nvPr>
            <p:ph idx="1"/>
            <p:extLst>
              <p:ext uri="{D42A27DB-BD31-4B8C-83A1-F6EECF244321}">
                <p14:modId xmlns:p14="http://schemas.microsoft.com/office/powerpoint/2010/main" val="3212990206"/>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27994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2">
            <a:extLst>
              <a:ext uri="{FF2B5EF4-FFF2-40B4-BE49-F238E27FC236}">
                <a16:creationId xmlns:a16="http://schemas.microsoft.com/office/drawing/2014/main" id="{DE215FFC-C09B-46C8-AD73-9E3E05CCE96B}"/>
              </a:ext>
            </a:extLst>
          </p:cNvPr>
          <p:cNvGraphicFramePr>
            <a:graphicFrameLocks noGrp="1"/>
          </p:cNvGraphicFramePr>
          <p:nvPr/>
        </p:nvGraphicFramePr>
        <p:xfrm>
          <a:off x="836030" y="584938"/>
          <a:ext cx="10519937" cy="3136904"/>
        </p:xfrm>
        <a:graphic>
          <a:graphicData uri="http://schemas.openxmlformats.org/drawingml/2006/table">
            <a:tbl>
              <a:tblPr firstRow="1" bandRow="1"/>
              <a:tblGrid>
                <a:gridCol w="1074117">
                  <a:extLst>
                    <a:ext uri="{9D8B030D-6E8A-4147-A177-3AD203B41FA5}">
                      <a16:colId xmlns:a16="http://schemas.microsoft.com/office/drawing/2014/main" val="2729449458"/>
                    </a:ext>
                  </a:extLst>
                </a:gridCol>
                <a:gridCol w="1409808">
                  <a:extLst>
                    <a:ext uri="{9D8B030D-6E8A-4147-A177-3AD203B41FA5}">
                      <a16:colId xmlns:a16="http://schemas.microsoft.com/office/drawing/2014/main" val="4135638557"/>
                    </a:ext>
                  </a:extLst>
                </a:gridCol>
                <a:gridCol w="1555060">
                  <a:extLst>
                    <a:ext uri="{9D8B030D-6E8A-4147-A177-3AD203B41FA5}">
                      <a16:colId xmlns:a16="http://schemas.microsoft.com/office/drawing/2014/main" val="4072312388"/>
                    </a:ext>
                  </a:extLst>
                </a:gridCol>
                <a:gridCol w="1793918">
                  <a:extLst>
                    <a:ext uri="{9D8B030D-6E8A-4147-A177-3AD203B41FA5}">
                      <a16:colId xmlns:a16="http://schemas.microsoft.com/office/drawing/2014/main" val="1782770637"/>
                    </a:ext>
                  </a:extLst>
                </a:gridCol>
                <a:gridCol w="1593794">
                  <a:extLst>
                    <a:ext uri="{9D8B030D-6E8A-4147-A177-3AD203B41FA5}">
                      <a16:colId xmlns:a16="http://schemas.microsoft.com/office/drawing/2014/main" val="4011661278"/>
                    </a:ext>
                  </a:extLst>
                </a:gridCol>
                <a:gridCol w="628680">
                  <a:extLst>
                    <a:ext uri="{9D8B030D-6E8A-4147-A177-3AD203B41FA5}">
                      <a16:colId xmlns:a16="http://schemas.microsoft.com/office/drawing/2014/main" val="1201150169"/>
                    </a:ext>
                  </a:extLst>
                </a:gridCol>
                <a:gridCol w="1293609">
                  <a:extLst>
                    <a:ext uri="{9D8B030D-6E8A-4147-A177-3AD203B41FA5}">
                      <a16:colId xmlns:a16="http://schemas.microsoft.com/office/drawing/2014/main" val="1518870650"/>
                    </a:ext>
                  </a:extLst>
                </a:gridCol>
                <a:gridCol w="1170951">
                  <a:extLst>
                    <a:ext uri="{9D8B030D-6E8A-4147-A177-3AD203B41FA5}">
                      <a16:colId xmlns:a16="http://schemas.microsoft.com/office/drawing/2014/main" val="2774164692"/>
                    </a:ext>
                  </a:extLst>
                </a:gridCol>
              </a:tblGrid>
              <a:tr h="249773">
                <a:tc gridSpan="8">
                  <a:txBody>
                    <a:bodyPr/>
                    <a:lstStyle/>
                    <a:p>
                      <a:pPr algn="ctr" fontAlgn="b"/>
                      <a:r>
                        <a:rPr lang="en-GB" sz="2000" b="1" i="0" u="none" strike="noStrike" dirty="0">
                          <a:solidFill>
                            <a:srgbClr val="FF0000"/>
                          </a:solidFill>
                          <a:effectLst/>
                          <a:latin typeface="Calibri" panose="020F0502020204030204" pitchFamily="34" charset="0"/>
                        </a:rPr>
                        <a:t>Orders Table</a:t>
                      </a: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3534328"/>
                  </a:ext>
                </a:extLst>
              </a:tr>
              <a:tr h="385105">
                <a:tc>
                  <a:txBody>
                    <a:bodyPr/>
                    <a:lstStyle/>
                    <a:p>
                      <a:pPr algn="ctr" fontAlgn="b"/>
                      <a:r>
                        <a:rPr lang="en-GB" sz="2000" b="1" i="0" u="none" strike="noStrike" dirty="0" err="1">
                          <a:solidFill>
                            <a:srgbClr val="000000"/>
                          </a:solidFill>
                          <a:effectLst/>
                          <a:latin typeface="Calibri" panose="020F0502020204030204" pitchFamily="34" charset="0"/>
                        </a:rPr>
                        <a:t>OrderID</a:t>
                      </a:r>
                      <a:r>
                        <a:rPr lang="en-GB" sz="2000" b="1" i="0" u="none" strike="noStrike" dirty="0">
                          <a:solidFill>
                            <a:srgbClr val="000000"/>
                          </a:solidFill>
                          <a:effectLst/>
                          <a:latin typeface="Calibri" panose="020F0502020204030204" pitchFamily="34" charset="0"/>
                        </a:rPr>
                        <a:t> (Key)</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OrderDate</a:t>
                      </a:r>
                      <a:r>
                        <a:rPr lang="en-GB" sz="2000" b="1" i="0" u="none" strike="noStrike" dirty="0">
                          <a:solidFill>
                            <a:srgbClr val="000000"/>
                          </a:solidFill>
                          <a:effectLst/>
                          <a:latin typeface="Calibri" panose="020F0502020204030204" pitchFamily="34" charset="0"/>
                        </a:rPr>
                        <a:t> </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Customer </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Address</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Date of Birth</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Age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ProductID</a:t>
                      </a:r>
                      <a:r>
                        <a:rPr lang="en-GB" sz="2000" b="1" i="0" u="none" strike="noStrike" dirty="0">
                          <a:solidFill>
                            <a:srgbClr val="000000"/>
                          </a:solidFill>
                          <a:effectLst/>
                          <a:latin typeface="Calibri" panose="020F0502020204030204" pitchFamily="34" charset="0"/>
                        </a:rPr>
                        <a:t> (Key)</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Quantity</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3329017698"/>
                  </a:ext>
                </a:extLst>
              </a:tr>
              <a:tr h="369612">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Wendy Kahn</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1399 Firestone Drive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23-Nov-70</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46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8114113"/>
                  </a:ext>
                </a:extLst>
              </a:tr>
              <a:tr h="345440">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Wendy Kahn</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1399 Firestone Drive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23-Nov-70</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46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242996"/>
                  </a:ext>
                </a:extLst>
              </a:tr>
              <a:tr h="385105">
                <a:tc>
                  <a:txBody>
                    <a:bodyPr/>
                    <a:lstStyle/>
                    <a:p>
                      <a:pPr algn="ctr" fontAlgn="b"/>
                      <a:r>
                        <a:rPr lang="en-GB" sz="1600" b="0" i="0" u="none" strike="noStrike" dirty="0">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Linda Meisner</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1318 Lasalle Street</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16-Jul-82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7394793"/>
                  </a:ext>
                </a:extLst>
              </a:tr>
              <a:tr h="385105">
                <a:tc>
                  <a:txBody>
                    <a:bodyPr/>
                    <a:lstStyle/>
                    <a:p>
                      <a:pPr algn="ctr" fontAlgn="b"/>
                      <a:r>
                        <a:rPr lang="en-GB" sz="1600" b="0" i="0" u="none" strike="noStrike" dirty="0">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Linda Meisner</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1318 Lasalle Street</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16-Jul-82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34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0626075"/>
                  </a:ext>
                </a:extLst>
              </a:tr>
              <a:tr h="385105">
                <a:tc>
                  <a:txBody>
                    <a:bodyPr/>
                    <a:lstStyle/>
                    <a:p>
                      <a:pPr algn="ctr" fontAlgn="b"/>
                      <a:r>
                        <a:rPr lang="en-GB" sz="1600" b="0" i="0" u="none" strike="noStrike">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Linda Meisner</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1318 Lasalle Street</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16-Jul-82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0303423"/>
                  </a:ext>
                </a:extLst>
              </a:tr>
              <a:tr h="328045">
                <a:tc>
                  <a:txBody>
                    <a:bodyPr/>
                    <a:lstStyle/>
                    <a:p>
                      <a:pPr algn="ctr" fontAlgn="b"/>
                      <a:r>
                        <a:rPr lang="en-GB" sz="1600" b="0" i="0" u="none" strike="noStrike">
                          <a:solidFill>
                            <a:srgbClr val="000000"/>
                          </a:solidFill>
                          <a:effectLst/>
                          <a:latin typeface="Calibri" panose="020F0502020204030204" pitchFamily="34" charset="0"/>
                        </a:rPr>
                        <a:t>3</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03-Jan-16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Mike Seamans</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9539 Glenside Drive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30-Mar-94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22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3</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78859201"/>
                  </a:ext>
                </a:extLst>
              </a:tr>
            </a:tbl>
          </a:graphicData>
        </a:graphic>
      </p:graphicFrame>
      <p:graphicFrame>
        <p:nvGraphicFramePr>
          <p:cNvPr id="4" name="Table 3">
            <a:extLst>
              <a:ext uri="{FF2B5EF4-FFF2-40B4-BE49-F238E27FC236}">
                <a16:creationId xmlns:a16="http://schemas.microsoft.com/office/drawing/2014/main" id="{DA7074A8-CD23-49B5-8189-D7ACCADEC826}"/>
              </a:ext>
            </a:extLst>
          </p:cNvPr>
          <p:cNvGraphicFramePr>
            <a:graphicFrameLocks noGrp="1"/>
          </p:cNvGraphicFramePr>
          <p:nvPr/>
        </p:nvGraphicFramePr>
        <p:xfrm>
          <a:off x="2016759" y="3826720"/>
          <a:ext cx="8158480" cy="2341460"/>
        </p:xfrm>
        <a:graphic>
          <a:graphicData uri="http://schemas.openxmlformats.org/drawingml/2006/table">
            <a:tbl>
              <a:tblPr/>
              <a:tblGrid>
                <a:gridCol w="2534956">
                  <a:extLst>
                    <a:ext uri="{9D8B030D-6E8A-4147-A177-3AD203B41FA5}">
                      <a16:colId xmlns:a16="http://schemas.microsoft.com/office/drawing/2014/main" val="2829929767"/>
                    </a:ext>
                  </a:extLst>
                </a:gridCol>
                <a:gridCol w="2855468">
                  <a:extLst>
                    <a:ext uri="{9D8B030D-6E8A-4147-A177-3AD203B41FA5}">
                      <a16:colId xmlns:a16="http://schemas.microsoft.com/office/drawing/2014/main" val="1431141362"/>
                    </a:ext>
                  </a:extLst>
                </a:gridCol>
                <a:gridCol w="2768056">
                  <a:extLst>
                    <a:ext uri="{9D8B030D-6E8A-4147-A177-3AD203B41FA5}">
                      <a16:colId xmlns:a16="http://schemas.microsoft.com/office/drawing/2014/main" val="3278840817"/>
                    </a:ext>
                  </a:extLst>
                </a:gridCol>
              </a:tblGrid>
              <a:tr h="389044">
                <a:tc gridSpan="3">
                  <a:txBody>
                    <a:bodyPr/>
                    <a:lstStyle/>
                    <a:p>
                      <a:pPr algn="ctr" fontAlgn="b"/>
                      <a:r>
                        <a:rPr lang="en-GB" sz="2000" b="1" i="0" u="none" strike="noStrike" dirty="0">
                          <a:solidFill>
                            <a:srgbClr val="FF0000"/>
                          </a:solidFill>
                          <a:effectLst/>
                          <a:latin typeface="Calibri" panose="020F0502020204030204" pitchFamily="34" charset="0"/>
                        </a:rPr>
                        <a:t>Product Table</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hMerge="1">
                  <a:txBody>
                    <a:bodyPr/>
                    <a:lstStyle/>
                    <a:p>
                      <a:pPr algn="ctr" fontAlgn="b"/>
                      <a:endParaRPr lang="en-GB"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hMerge="1">
                  <a:txBody>
                    <a:bodyPr/>
                    <a:lstStyle/>
                    <a:p>
                      <a:pPr algn="ctr" fontAlgn="b"/>
                      <a:endParaRPr lang="en-GB"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660819751"/>
                  </a:ext>
                </a:extLst>
              </a:tr>
              <a:tr h="389044">
                <a:tc>
                  <a:txBody>
                    <a:bodyPr/>
                    <a:lstStyle/>
                    <a:p>
                      <a:pPr algn="ctr" fontAlgn="b"/>
                      <a:r>
                        <a:rPr lang="en-GB" sz="2000" b="1" i="0" u="none" strike="noStrike" dirty="0" err="1">
                          <a:solidFill>
                            <a:srgbClr val="000000"/>
                          </a:solidFill>
                          <a:effectLst/>
                          <a:latin typeface="Calibri" panose="020F0502020204030204" pitchFamily="34" charset="0"/>
                        </a:rPr>
                        <a:t>ProductID</a:t>
                      </a:r>
                      <a:r>
                        <a:rPr lang="en-GB" sz="2000" b="1" i="0" u="none" strike="noStrike" dirty="0">
                          <a:solidFill>
                            <a:srgbClr val="000000"/>
                          </a:solidFill>
                          <a:effectLst/>
                          <a:latin typeface="Calibri" panose="020F0502020204030204" pitchFamily="34" charset="0"/>
                        </a:rPr>
                        <a:t> (Key)</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ProductNumber</a:t>
                      </a:r>
                      <a:endParaRPr lang="en-GB" sz="2000" b="1" i="0" u="none" strike="noStrike" dirty="0">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UnitPrice</a:t>
                      </a:r>
                      <a:endParaRPr lang="en-GB" sz="2000" b="1" i="0" u="none" strike="noStrike" dirty="0">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3894090512"/>
                  </a:ext>
                </a:extLst>
              </a:tr>
              <a:tr h="389044">
                <a:tc>
                  <a:txBody>
                    <a:bodyPr/>
                    <a:lstStyle/>
                    <a:p>
                      <a:pPr algn="ctr" fontAlgn="b"/>
                      <a:r>
                        <a:rPr lang="en-GB" sz="1600" b="0" i="0" u="none" strike="noStrike" dirty="0">
                          <a:solidFill>
                            <a:srgbClr val="000000"/>
                          </a:solidFill>
                          <a:effectLst/>
                          <a:latin typeface="Calibri" panose="020F0502020204030204" pitchFamily="34" charset="0"/>
                        </a:rPr>
                        <a:t>1</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CB-2903</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12.99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0357679"/>
                  </a:ext>
                </a:extLst>
              </a:tr>
              <a:tr h="389044">
                <a:tc>
                  <a:txBody>
                    <a:bodyPr/>
                    <a:lstStyle/>
                    <a:p>
                      <a:pPr algn="ctr" fontAlgn="b"/>
                      <a:r>
                        <a:rPr lang="en-GB" sz="1600" b="0" i="0" u="none" strike="noStrike" dirty="0">
                          <a:solidFill>
                            <a:srgbClr val="000000"/>
                          </a:solidFill>
                          <a:effectLst/>
                          <a:latin typeface="Calibri" panose="020F0502020204030204" pitchFamily="34" charset="0"/>
                        </a:rPr>
                        <a:t>2</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BA-8327</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1.5</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7630017"/>
                  </a:ext>
                </a:extLst>
              </a:tr>
              <a:tr h="389044">
                <a:tc>
                  <a:txBody>
                    <a:bodyPr/>
                    <a:lstStyle/>
                    <a:p>
                      <a:pPr algn="ctr" fontAlgn="b"/>
                      <a:r>
                        <a:rPr lang="en-GB" sz="1600" b="0" i="0" u="none" strike="noStrike">
                          <a:solidFill>
                            <a:srgbClr val="000000"/>
                          </a:solidFill>
                          <a:effectLst/>
                          <a:latin typeface="Calibri" panose="020F0502020204030204" pitchFamily="34" charset="0"/>
                        </a:rPr>
                        <a:t>3</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BE-2349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5.99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01779373"/>
                  </a:ext>
                </a:extLst>
              </a:tr>
              <a:tr h="389044">
                <a:tc>
                  <a:txBody>
                    <a:bodyPr/>
                    <a:lstStyle/>
                    <a:p>
                      <a:pPr algn="ctr" fontAlgn="b"/>
                      <a:r>
                        <a:rPr lang="en-GB" sz="1600" b="0" i="0" u="none" strike="noStrike">
                          <a:solidFill>
                            <a:srgbClr val="000000"/>
                          </a:solidFill>
                          <a:effectLst/>
                          <a:latin typeface="Calibri" panose="020F0502020204030204" pitchFamily="34" charset="0"/>
                        </a:rPr>
                        <a:t>4</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BE-2908</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10</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8797909"/>
                  </a:ext>
                </a:extLst>
              </a:tr>
            </a:tbl>
          </a:graphicData>
        </a:graphic>
      </p:graphicFrame>
    </p:spTree>
    <p:extLst>
      <p:ext uri="{BB962C8B-B14F-4D97-AF65-F5344CB8AC3E}">
        <p14:creationId xmlns:p14="http://schemas.microsoft.com/office/powerpoint/2010/main" val="7978193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2">
            <a:extLst>
              <a:ext uri="{FF2B5EF4-FFF2-40B4-BE49-F238E27FC236}">
                <a16:creationId xmlns:a16="http://schemas.microsoft.com/office/drawing/2014/main" id="{DE215FFC-C09B-46C8-AD73-9E3E05CCE96B}"/>
              </a:ext>
            </a:extLst>
          </p:cNvPr>
          <p:cNvGraphicFramePr>
            <a:graphicFrameLocks noGrp="1"/>
          </p:cNvGraphicFramePr>
          <p:nvPr/>
        </p:nvGraphicFramePr>
        <p:xfrm>
          <a:off x="836030" y="584938"/>
          <a:ext cx="10519937" cy="3136904"/>
        </p:xfrm>
        <a:graphic>
          <a:graphicData uri="http://schemas.openxmlformats.org/drawingml/2006/table">
            <a:tbl>
              <a:tblPr firstRow="1" bandRow="1"/>
              <a:tblGrid>
                <a:gridCol w="1074117">
                  <a:extLst>
                    <a:ext uri="{9D8B030D-6E8A-4147-A177-3AD203B41FA5}">
                      <a16:colId xmlns:a16="http://schemas.microsoft.com/office/drawing/2014/main" val="2729449458"/>
                    </a:ext>
                  </a:extLst>
                </a:gridCol>
                <a:gridCol w="1409808">
                  <a:extLst>
                    <a:ext uri="{9D8B030D-6E8A-4147-A177-3AD203B41FA5}">
                      <a16:colId xmlns:a16="http://schemas.microsoft.com/office/drawing/2014/main" val="4135638557"/>
                    </a:ext>
                  </a:extLst>
                </a:gridCol>
                <a:gridCol w="1555060">
                  <a:extLst>
                    <a:ext uri="{9D8B030D-6E8A-4147-A177-3AD203B41FA5}">
                      <a16:colId xmlns:a16="http://schemas.microsoft.com/office/drawing/2014/main" val="4072312388"/>
                    </a:ext>
                  </a:extLst>
                </a:gridCol>
                <a:gridCol w="1793918">
                  <a:extLst>
                    <a:ext uri="{9D8B030D-6E8A-4147-A177-3AD203B41FA5}">
                      <a16:colId xmlns:a16="http://schemas.microsoft.com/office/drawing/2014/main" val="1782770637"/>
                    </a:ext>
                  </a:extLst>
                </a:gridCol>
                <a:gridCol w="1593794">
                  <a:extLst>
                    <a:ext uri="{9D8B030D-6E8A-4147-A177-3AD203B41FA5}">
                      <a16:colId xmlns:a16="http://schemas.microsoft.com/office/drawing/2014/main" val="4011661278"/>
                    </a:ext>
                  </a:extLst>
                </a:gridCol>
                <a:gridCol w="628680">
                  <a:extLst>
                    <a:ext uri="{9D8B030D-6E8A-4147-A177-3AD203B41FA5}">
                      <a16:colId xmlns:a16="http://schemas.microsoft.com/office/drawing/2014/main" val="1201150169"/>
                    </a:ext>
                  </a:extLst>
                </a:gridCol>
                <a:gridCol w="1293609">
                  <a:extLst>
                    <a:ext uri="{9D8B030D-6E8A-4147-A177-3AD203B41FA5}">
                      <a16:colId xmlns:a16="http://schemas.microsoft.com/office/drawing/2014/main" val="1518870650"/>
                    </a:ext>
                  </a:extLst>
                </a:gridCol>
                <a:gridCol w="1170951">
                  <a:extLst>
                    <a:ext uri="{9D8B030D-6E8A-4147-A177-3AD203B41FA5}">
                      <a16:colId xmlns:a16="http://schemas.microsoft.com/office/drawing/2014/main" val="2774164692"/>
                    </a:ext>
                  </a:extLst>
                </a:gridCol>
              </a:tblGrid>
              <a:tr h="249773">
                <a:tc gridSpan="8">
                  <a:txBody>
                    <a:bodyPr/>
                    <a:lstStyle/>
                    <a:p>
                      <a:pPr algn="ctr" fontAlgn="b"/>
                      <a:r>
                        <a:rPr lang="en-GB" sz="2000" b="1" i="0" u="none" strike="noStrike" dirty="0">
                          <a:solidFill>
                            <a:srgbClr val="FF0000"/>
                          </a:solidFill>
                          <a:effectLst/>
                          <a:latin typeface="Calibri" panose="020F0502020204030204" pitchFamily="34" charset="0"/>
                        </a:rPr>
                        <a:t>Orders Table</a:t>
                      </a: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l" fontAlgn="b"/>
                      <a:endParaRPr lang="en-GB" sz="2000" b="0" i="0" u="none" strike="noStrike" dirty="0">
                        <a:solidFill>
                          <a:srgbClr val="000000"/>
                        </a:solidFill>
                        <a:effectLst/>
                        <a:latin typeface="Calibri" panose="020F0502020204030204" pitchFamily="34" charset="0"/>
                      </a:endParaRPr>
                    </a:p>
                  </a:txBody>
                  <a:tcPr marL="12046" marR="12046" marT="12046"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3534328"/>
                  </a:ext>
                </a:extLst>
              </a:tr>
              <a:tr h="385105">
                <a:tc>
                  <a:txBody>
                    <a:bodyPr/>
                    <a:lstStyle/>
                    <a:p>
                      <a:pPr algn="ctr" fontAlgn="b"/>
                      <a:r>
                        <a:rPr lang="en-GB" sz="2000" b="1" i="0" u="none" strike="noStrike" dirty="0" err="1">
                          <a:solidFill>
                            <a:srgbClr val="000000"/>
                          </a:solidFill>
                          <a:effectLst/>
                          <a:latin typeface="Calibri" panose="020F0502020204030204" pitchFamily="34" charset="0"/>
                        </a:rPr>
                        <a:t>OrderID</a:t>
                      </a:r>
                      <a:r>
                        <a:rPr lang="en-GB" sz="2000" b="1" i="0" u="none" strike="noStrike" dirty="0">
                          <a:solidFill>
                            <a:srgbClr val="000000"/>
                          </a:solidFill>
                          <a:effectLst/>
                          <a:latin typeface="Calibri" panose="020F0502020204030204" pitchFamily="34" charset="0"/>
                        </a:rPr>
                        <a:t> (Key)</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OrderDate</a:t>
                      </a:r>
                      <a:r>
                        <a:rPr lang="en-GB" sz="2000" b="1" i="0" u="none" strike="noStrike" dirty="0">
                          <a:solidFill>
                            <a:srgbClr val="000000"/>
                          </a:solidFill>
                          <a:effectLst/>
                          <a:latin typeface="Calibri" panose="020F0502020204030204" pitchFamily="34" charset="0"/>
                        </a:rPr>
                        <a:t> </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Customer </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Address</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Date of Birth</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Age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ProductID</a:t>
                      </a:r>
                      <a:r>
                        <a:rPr lang="en-GB" sz="2000" b="1" i="0" u="none" strike="noStrike" dirty="0">
                          <a:solidFill>
                            <a:srgbClr val="000000"/>
                          </a:solidFill>
                          <a:effectLst/>
                          <a:latin typeface="Calibri" panose="020F0502020204030204" pitchFamily="34" charset="0"/>
                        </a:rPr>
                        <a:t> (Key)</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Quantity</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3329017698"/>
                  </a:ext>
                </a:extLst>
              </a:tr>
              <a:tr h="369612">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Wendy Kahn</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1399 Firestone Drive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23-Nov-70</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46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8114113"/>
                  </a:ext>
                </a:extLst>
              </a:tr>
              <a:tr h="345440">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Wendy Kahn</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1399 Firestone Drive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23-Nov-70</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46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242996"/>
                  </a:ext>
                </a:extLst>
              </a:tr>
              <a:tr h="385105">
                <a:tc>
                  <a:txBody>
                    <a:bodyPr/>
                    <a:lstStyle/>
                    <a:p>
                      <a:pPr algn="ctr" fontAlgn="b"/>
                      <a:r>
                        <a:rPr lang="en-GB" sz="1600" b="0" i="0" u="none" strike="noStrike" dirty="0">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Linda Meisner</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1318 Lasalle Street</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16-Jul-82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7394793"/>
                  </a:ext>
                </a:extLst>
              </a:tr>
              <a:tr h="385105">
                <a:tc>
                  <a:txBody>
                    <a:bodyPr/>
                    <a:lstStyle/>
                    <a:p>
                      <a:pPr algn="ctr" fontAlgn="b"/>
                      <a:r>
                        <a:rPr lang="en-GB" sz="1600" b="0" i="0" u="none" strike="noStrike" dirty="0">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Linda Meisner</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1318 Lasalle Street</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16-Jul-82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34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0626075"/>
                  </a:ext>
                </a:extLst>
              </a:tr>
              <a:tr h="385105">
                <a:tc>
                  <a:txBody>
                    <a:bodyPr/>
                    <a:lstStyle/>
                    <a:p>
                      <a:pPr algn="ctr" fontAlgn="b"/>
                      <a:r>
                        <a:rPr lang="en-GB" sz="1600" b="0" i="0" u="none" strike="noStrike">
                          <a:solidFill>
                            <a:srgbClr val="000000"/>
                          </a:solidFill>
                          <a:effectLst/>
                          <a:latin typeface="Calibri" panose="020F0502020204030204" pitchFamily="34" charset="0"/>
                        </a:rPr>
                        <a:t>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02-Jan-16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Linda Meisner</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1318 Lasalle Street</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16-Jul-82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0303423"/>
                  </a:ext>
                </a:extLst>
              </a:tr>
              <a:tr h="328045">
                <a:tc>
                  <a:txBody>
                    <a:bodyPr/>
                    <a:lstStyle/>
                    <a:p>
                      <a:pPr algn="ctr" fontAlgn="b"/>
                      <a:r>
                        <a:rPr lang="en-GB" sz="1600" b="0" i="0" u="none" strike="noStrike">
                          <a:solidFill>
                            <a:srgbClr val="000000"/>
                          </a:solidFill>
                          <a:effectLst/>
                          <a:latin typeface="Calibri" panose="020F0502020204030204" pitchFamily="34" charset="0"/>
                        </a:rPr>
                        <a:t>3</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03-Jan-16</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Mike Seamans</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9539 Glenside Drive</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30-Mar-94</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22</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3</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12046" marR="12046" marT="1204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78859201"/>
                  </a:ext>
                </a:extLst>
              </a:tr>
            </a:tbl>
          </a:graphicData>
        </a:graphic>
      </p:graphicFrame>
      <p:graphicFrame>
        <p:nvGraphicFramePr>
          <p:cNvPr id="4" name="Table 3">
            <a:extLst>
              <a:ext uri="{FF2B5EF4-FFF2-40B4-BE49-F238E27FC236}">
                <a16:creationId xmlns:a16="http://schemas.microsoft.com/office/drawing/2014/main" id="{DA7074A8-CD23-49B5-8189-D7ACCADEC826}"/>
              </a:ext>
            </a:extLst>
          </p:cNvPr>
          <p:cNvGraphicFramePr>
            <a:graphicFrameLocks noGrp="1"/>
          </p:cNvGraphicFramePr>
          <p:nvPr/>
        </p:nvGraphicFramePr>
        <p:xfrm>
          <a:off x="2016759" y="3826720"/>
          <a:ext cx="8158480" cy="2341460"/>
        </p:xfrm>
        <a:graphic>
          <a:graphicData uri="http://schemas.openxmlformats.org/drawingml/2006/table">
            <a:tbl>
              <a:tblPr/>
              <a:tblGrid>
                <a:gridCol w="2534956">
                  <a:extLst>
                    <a:ext uri="{9D8B030D-6E8A-4147-A177-3AD203B41FA5}">
                      <a16:colId xmlns:a16="http://schemas.microsoft.com/office/drawing/2014/main" val="2829929767"/>
                    </a:ext>
                  </a:extLst>
                </a:gridCol>
                <a:gridCol w="2855468">
                  <a:extLst>
                    <a:ext uri="{9D8B030D-6E8A-4147-A177-3AD203B41FA5}">
                      <a16:colId xmlns:a16="http://schemas.microsoft.com/office/drawing/2014/main" val="1431141362"/>
                    </a:ext>
                  </a:extLst>
                </a:gridCol>
                <a:gridCol w="2768056">
                  <a:extLst>
                    <a:ext uri="{9D8B030D-6E8A-4147-A177-3AD203B41FA5}">
                      <a16:colId xmlns:a16="http://schemas.microsoft.com/office/drawing/2014/main" val="3278840817"/>
                    </a:ext>
                  </a:extLst>
                </a:gridCol>
              </a:tblGrid>
              <a:tr h="389044">
                <a:tc gridSpan="3">
                  <a:txBody>
                    <a:bodyPr/>
                    <a:lstStyle/>
                    <a:p>
                      <a:pPr algn="ctr" fontAlgn="b"/>
                      <a:r>
                        <a:rPr lang="en-GB" sz="2000" b="1" i="0" u="none" strike="noStrike" dirty="0">
                          <a:solidFill>
                            <a:srgbClr val="FF0000"/>
                          </a:solidFill>
                          <a:effectLst/>
                          <a:latin typeface="Calibri" panose="020F0502020204030204" pitchFamily="34" charset="0"/>
                        </a:rPr>
                        <a:t>Product Table</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hMerge="1">
                  <a:txBody>
                    <a:bodyPr/>
                    <a:lstStyle/>
                    <a:p>
                      <a:pPr algn="ctr" fontAlgn="b"/>
                      <a:endParaRPr lang="en-GB"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hMerge="1">
                  <a:txBody>
                    <a:bodyPr/>
                    <a:lstStyle/>
                    <a:p>
                      <a:pPr algn="ctr" fontAlgn="b"/>
                      <a:endParaRPr lang="en-GB"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660819751"/>
                  </a:ext>
                </a:extLst>
              </a:tr>
              <a:tr h="389044">
                <a:tc>
                  <a:txBody>
                    <a:bodyPr/>
                    <a:lstStyle/>
                    <a:p>
                      <a:pPr algn="ctr" fontAlgn="b"/>
                      <a:r>
                        <a:rPr lang="en-GB" sz="2000" b="1" i="0" u="none" strike="noStrike" dirty="0" err="1">
                          <a:solidFill>
                            <a:srgbClr val="000000"/>
                          </a:solidFill>
                          <a:effectLst/>
                          <a:latin typeface="Calibri" panose="020F0502020204030204" pitchFamily="34" charset="0"/>
                        </a:rPr>
                        <a:t>ProductID</a:t>
                      </a:r>
                      <a:r>
                        <a:rPr lang="en-GB" sz="2000" b="1" i="0" u="none" strike="noStrike" dirty="0">
                          <a:solidFill>
                            <a:srgbClr val="000000"/>
                          </a:solidFill>
                          <a:effectLst/>
                          <a:latin typeface="Calibri" panose="020F0502020204030204" pitchFamily="34" charset="0"/>
                        </a:rPr>
                        <a:t> (Key)</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ProductNumber</a:t>
                      </a:r>
                      <a:endParaRPr lang="en-GB" sz="2000" b="1" i="0" u="none" strike="noStrike" dirty="0">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UnitPrice</a:t>
                      </a:r>
                      <a:endParaRPr lang="en-GB" sz="2000" b="1" i="0" u="none" strike="noStrike" dirty="0">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3894090512"/>
                  </a:ext>
                </a:extLst>
              </a:tr>
              <a:tr h="389044">
                <a:tc>
                  <a:txBody>
                    <a:bodyPr/>
                    <a:lstStyle/>
                    <a:p>
                      <a:pPr algn="ctr" fontAlgn="b"/>
                      <a:r>
                        <a:rPr lang="en-GB" sz="1600" b="0" i="0" u="none" strike="noStrike" dirty="0">
                          <a:solidFill>
                            <a:srgbClr val="000000"/>
                          </a:solidFill>
                          <a:effectLst/>
                          <a:latin typeface="Calibri" panose="020F0502020204030204" pitchFamily="34" charset="0"/>
                        </a:rPr>
                        <a:t>1</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CB-2903</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12.99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0357679"/>
                  </a:ext>
                </a:extLst>
              </a:tr>
              <a:tr h="389044">
                <a:tc>
                  <a:txBody>
                    <a:bodyPr/>
                    <a:lstStyle/>
                    <a:p>
                      <a:pPr algn="ctr" fontAlgn="b"/>
                      <a:r>
                        <a:rPr lang="en-GB" sz="1600" b="0" i="0" u="none" strike="noStrike" dirty="0">
                          <a:solidFill>
                            <a:srgbClr val="000000"/>
                          </a:solidFill>
                          <a:effectLst/>
                          <a:latin typeface="Calibri" panose="020F0502020204030204" pitchFamily="34" charset="0"/>
                        </a:rPr>
                        <a:t>2</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BA-8327</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1.5</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7630017"/>
                  </a:ext>
                </a:extLst>
              </a:tr>
              <a:tr h="389044">
                <a:tc>
                  <a:txBody>
                    <a:bodyPr/>
                    <a:lstStyle/>
                    <a:p>
                      <a:pPr algn="ctr" fontAlgn="b"/>
                      <a:r>
                        <a:rPr lang="en-GB" sz="1600" b="0" i="0" u="none" strike="noStrike">
                          <a:solidFill>
                            <a:srgbClr val="000000"/>
                          </a:solidFill>
                          <a:effectLst/>
                          <a:latin typeface="Calibri" panose="020F0502020204030204" pitchFamily="34" charset="0"/>
                        </a:rPr>
                        <a:t>3</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BE-2349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5.99</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01779373"/>
                  </a:ext>
                </a:extLst>
              </a:tr>
              <a:tr h="389044">
                <a:tc>
                  <a:txBody>
                    <a:bodyPr/>
                    <a:lstStyle/>
                    <a:p>
                      <a:pPr algn="ctr" fontAlgn="b"/>
                      <a:r>
                        <a:rPr lang="en-GB" sz="1600" b="0" i="0" u="none" strike="noStrike">
                          <a:solidFill>
                            <a:srgbClr val="000000"/>
                          </a:solidFill>
                          <a:effectLst/>
                          <a:latin typeface="Calibri" panose="020F0502020204030204" pitchFamily="34" charset="0"/>
                        </a:rPr>
                        <a:t>4</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BE-2908</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10</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8797909"/>
                  </a:ext>
                </a:extLst>
              </a:tr>
            </a:tbl>
          </a:graphicData>
        </a:graphic>
      </p:graphicFrame>
      <p:sp>
        <p:nvSpPr>
          <p:cNvPr id="6" name="Flowchart: Summing Junction 5">
            <a:extLst>
              <a:ext uri="{FF2B5EF4-FFF2-40B4-BE49-F238E27FC236}">
                <a16:creationId xmlns:a16="http://schemas.microsoft.com/office/drawing/2014/main" id="{270D6B81-356A-4413-AFCF-756A2D1A214E}"/>
              </a:ext>
            </a:extLst>
          </p:cNvPr>
          <p:cNvSpPr/>
          <p:nvPr/>
        </p:nvSpPr>
        <p:spPr>
          <a:xfrm>
            <a:off x="753979" y="480060"/>
            <a:ext cx="10716661" cy="3482340"/>
          </a:xfrm>
          <a:prstGeom prst="flowChartSummingJunction">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297448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e 1">
            <a:extLst>
              <a:ext uri="{FF2B5EF4-FFF2-40B4-BE49-F238E27FC236}">
                <a16:creationId xmlns:a16="http://schemas.microsoft.com/office/drawing/2014/main" id="{8DAF56A9-9B94-4AA6-B88A-84848AA203BB}"/>
              </a:ext>
            </a:extLst>
          </p:cNvPr>
          <p:cNvGraphicFramePr>
            <a:graphicFrameLocks noGrp="1"/>
          </p:cNvGraphicFramePr>
          <p:nvPr>
            <p:extLst>
              <p:ext uri="{D42A27DB-BD31-4B8C-83A1-F6EECF244321}">
                <p14:modId xmlns:p14="http://schemas.microsoft.com/office/powerpoint/2010/main" val="3886304195"/>
              </p:ext>
            </p:extLst>
          </p:nvPr>
        </p:nvGraphicFramePr>
        <p:xfrm>
          <a:off x="608106" y="489958"/>
          <a:ext cx="6351016" cy="2979720"/>
        </p:xfrm>
        <a:graphic>
          <a:graphicData uri="http://schemas.openxmlformats.org/drawingml/2006/table">
            <a:tbl>
              <a:tblPr/>
              <a:tblGrid>
                <a:gridCol w="1626770">
                  <a:extLst>
                    <a:ext uri="{9D8B030D-6E8A-4147-A177-3AD203B41FA5}">
                      <a16:colId xmlns:a16="http://schemas.microsoft.com/office/drawing/2014/main" val="1016705519"/>
                    </a:ext>
                  </a:extLst>
                </a:gridCol>
                <a:gridCol w="1849959">
                  <a:extLst>
                    <a:ext uri="{9D8B030D-6E8A-4147-A177-3AD203B41FA5}">
                      <a16:colId xmlns:a16="http://schemas.microsoft.com/office/drawing/2014/main" val="2589045586"/>
                    </a:ext>
                  </a:extLst>
                </a:gridCol>
                <a:gridCol w="1281482">
                  <a:extLst>
                    <a:ext uri="{9D8B030D-6E8A-4147-A177-3AD203B41FA5}">
                      <a16:colId xmlns:a16="http://schemas.microsoft.com/office/drawing/2014/main" val="3546987136"/>
                    </a:ext>
                  </a:extLst>
                </a:gridCol>
                <a:gridCol w="1592805">
                  <a:extLst>
                    <a:ext uri="{9D8B030D-6E8A-4147-A177-3AD203B41FA5}">
                      <a16:colId xmlns:a16="http://schemas.microsoft.com/office/drawing/2014/main" val="1836125681"/>
                    </a:ext>
                  </a:extLst>
                </a:gridCol>
              </a:tblGrid>
              <a:tr h="490335">
                <a:tc gridSpan="4">
                  <a:txBody>
                    <a:bodyPr/>
                    <a:lstStyle/>
                    <a:p>
                      <a:pPr algn="ctr" fontAlgn="b">
                        <a:spcBef>
                          <a:spcPts val="0"/>
                        </a:spcBef>
                        <a:spcAft>
                          <a:spcPts val="0"/>
                        </a:spcAft>
                      </a:pPr>
                      <a:r>
                        <a:rPr lang="en-GB" sz="3200" b="1" i="0" u="none" strike="noStrike" dirty="0">
                          <a:solidFill>
                            <a:srgbClr val="FF0000"/>
                          </a:solidFill>
                          <a:effectLst/>
                          <a:latin typeface="Calibri" panose="020F0502020204030204" pitchFamily="34" charset="0"/>
                        </a:rPr>
                        <a:t>Orders Table</a:t>
                      </a:r>
                      <a:endParaRPr lang="en-GB" sz="4800" b="1" i="0" u="none" strike="noStrike" dirty="0">
                        <a:solidFill>
                          <a:srgbClr val="FF0000"/>
                        </a:solidFill>
                        <a:effectLst/>
                        <a:latin typeface="Arial" panose="020B0604020202020204" pitchFamily="34" charset="0"/>
                      </a:endParaRPr>
                    </a:p>
                  </a:txBody>
                  <a:tcPr marL="19050" marR="19050" marT="19050" marB="0" anchor="b">
                    <a:lnL>
                      <a:noFill/>
                    </a:lnL>
                    <a:lnR>
                      <a:noFill/>
                    </a:lnR>
                    <a:lnT>
                      <a:noFill/>
                    </a:lnT>
                    <a:lnB w="12700" cap="flat" cmpd="sng" algn="ctr">
                      <a:solidFill>
                        <a:schemeClr val="tx1"/>
                      </a:solidFill>
                      <a:prstDash val="solid"/>
                      <a:round/>
                      <a:headEnd type="none" w="med" len="med"/>
                      <a:tailEnd type="none" w="med" len="med"/>
                    </a:lnB>
                  </a:tcPr>
                </a:tc>
                <a:tc hMerge="1">
                  <a:txBody>
                    <a:bodyPr/>
                    <a:lstStyle/>
                    <a:p>
                      <a:pPr algn="l" fontAlgn="b">
                        <a:spcBef>
                          <a:spcPts val="0"/>
                        </a:spcBef>
                        <a:spcAft>
                          <a:spcPts val="0"/>
                        </a:spcAft>
                      </a:pPr>
                      <a:endParaRPr lang="en-GB" sz="5400" b="0" i="0" u="none" strike="noStrike" dirty="0">
                        <a:effectLst/>
                        <a:latin typeface="Arial" panose="020B0604020202020204" pitchFamily="34" charset="0"/>
                      </a:endParaRPr>
                    </a:p>
                  </a:txBody>
                  <a:tcPr marL="19050" marR="19050" marT="19050" marB="0" anchor="b">
                    <a:lnL>
                      <a:noFill/>
                    </a:lnL>
                    <a:lnR>
                      <a:noFill/>
                    </a:lnR>
                    <a:lnT>
                      <a:noFill/>
                    </a:lnT>
                    <a:lnB>
                      <a:noFill/>
                    </a:lnB>
                  </a:tcPr>
                </a:tc>
                <a:tc hMerge="1">
                  <a:txBody>
                    <a:bodyPr/>
                    <a:lstStyle/>
                    <a:p>
                      <a:pPr algn="l" fontAlgn="b">
                        <a:spcBef>
                          <a:spcPts val="0"/>
                        </a:spcBef>
                        <a:spcAft>
                          <a:spcPts val="0"/>
                        </a:spcAft>
                      </a:pPr>
                      <a:endParaRPr lang="en-GB" sz="5400" b="0" i="0" u="none" strike="noStrike" dirty="0">
                        <a:effectLst/>
                        <a:latin typeface="Arial" panose="020B0604020202020204" pitchFamily="34" charset="0"/>
                      </a:endParaRPr>
                    </a:p>
                  </a:txBody>
                  <a:tcPr marL="19050" marR="19050" marT="19050" marB="0" anchor="b">
                    <a:lnL>
                      <a:noFill/>
                    </a:lnL>
                    <a:lnR>
                      <a:noFill/>
                    </a:lnR>
                    <a:lnT>
                      <a:noFill/>
                    </a:lnT>
                    <a:lnB>
                      <a:noFill/>
                    </a:lnB>
                  </a:tcPr>
                </a:tc>
                <a:tc hMerge="1">
                  <a:txBody>
                    <a:bodyPr/>
                    <a:lstStyle/>
                    <a:p>
                      <a:pPr algn="l" fontAlgn="b">
                        <a:spcBef>
                          <a:spcPts val="0"/>
                        </a:spcBef>
                        <a:spcAft>
                          <a:spcPts val="0"/>
                        </a:spcAft>
                      </a:pPr>
                      <a:endParaRPr lang="en-GB" sz="5400" b="0" i="0" u="none" strike="noStrike" dirty="0">
                        <a:effectLst/>
                        <a:latin typeface="Arial" panose="020B0604020202020204" pitchFamily="34" charset="0"/>
                      </a:endParaRPr>
                    </a:p>
                  </a:txBody>
                  <a:tcPr marL="19050" marR="19050" marT="19050" marB="0" anchor="b">
                    <a:lnL>
                      <a:noFill/>
                    </a:lnL>
                    <a:lnR>
                      <a:noFill/>
                    </a:lnR>
                    <a:lnT>
                      <a:noFill/>
                    </a:lnT>
                    <a:lnB>
                      <a:noFill/>
                    </a:lnB>
                  </a:tcPr>
                </a:tc>
                <a:extLst>
                  <a:ext uri="{0D108BD9-81ED-4DB2-BD59-A6C34878D82A}">
                    <a16:rowId xmlns:a16="http://schemas.microsoft.com/office/drawing/2014/main" val="3844430751"/>
                  </a:ext>
                </a:extLst>
              </a:tr>
              <a:tr h="726286">
                <a:tc>
                  <a:txBody>
                    <a:bodyPr/>
                    <a:lstStyle/>
                    <a:p>
                      <a:pPr algn="ctr" fontAlgn="b">
                        <a:spcBef>
                          <a:spcPts val="0"/>
                        </a:spcBef>
                        <a:spcAft>
                          <a:spcPts val="0"/>
                        </a:spcAft>
                      </a:pPr>
                      <a:r>
                        <a:rPr lang="en-GB" sz="2400" b="1" i="0" u="none" strike="noStrike" dirty="0" err="1">
                          <a:solidFill>
                            <a:srgbClr val="000000"/>
                          </a:solidFill>
                          <a:effectLst/>
                          <a:latin typeface="Calibri" panose="020F0502020204030204" pitchFamily="34" charset="0"/>
                        </a:rPr>
                        <a:t>OrderID</a:t>
                      </a:r>
                      <a:r>
                        <a:rPr lang="en-GB" sz="2400" b="1" i="0" u="none" strike="noStrike" dirty="0">
                          <a:solidFill>
                            <a:srgbClr val="000000"/>
                          </a:solidFill>
                          <a:effectLst/>
                          <a:latin typeface="Calibri" panose="020F0502020204030204" pitchFamily="34" charset="0"/>
                        </a:rPr>
                        <a:t> (Key)</a:t>
                      </a:r>
                      <a:endParaRPr lang="en-GB" sz="40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spcBef>
                          <a:spcPts val="0"/>
                        </a:spcBef>
                        <a:spcAft>
                          <a:spcPts val="0"/>
                        </a:spcAft>
                      </a:pPr>
                      <a:r>
                        <a:rPr lang="en-GB" sz="2400" b="1" i="0" u="none" strike="noStrike" dirty="0" err="1">
                          <a:solidFill>
                            <a:srgbClr val="000000"/>
                          </a:solidFill>
                          <a:effectLst/>
                          <a:latin typeface="Calibri" panose="020F0502020204030204" pitchFamily="34" charset="0"/>
                        </a:rPr>
                        <a:t>ProductID</a:t>
                      </a:r>
                      <a:r>
                        <a:rPr lang="en-GB" sz="2400" b="1" i="0" u="none" strike="noStrike" dirty="0">
                          <a:solidFill>
                            <a:srgbClr val="000000"/>
                          </a:solidFill>
                          <a:effectLst/>
                          <a:latin typeface="Calibri" panose="020F0502020204030204" pitchFamily="34" charset="0"/>
                        </a:rPr>
                        <a:t> (Key)</a:t>
                      </a:r>
                      <a:endParaRPr lang="en-GB" sz="40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spcBef>
                          <a:spcPts val="0"/>
                        </a:spcBef>
                        <a:spcAft>
                          <a:spcPts val="0"/>
                        </a:spcAft>
                      </a:pPr>
                      <a:r>
                        <a:rPr lang="en-GB" sz="2400" b="1" i="0" u="none" strike="noStrike">
                          <a:solidFill>
                            <a:srgbClr val="000000"/>
                          </a:solidFill>
                          <a:effectLst/>
                          <a:latin typeface="Calibri" panose="020F0502020204030204" pitchFamily="34" charset="0"/>
                        </a:rPr>
                        <a:t>Quantity</a:t>
                      </a:r>
                      <a:endParaRPr lang="en-GB" sz="40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spcBef>
                          <a:spcPts val="0"/>
                        </a:spcBef>
                        <a:spcAft>
                          <a:spcPts val="0"/>
                        </a:spcAft>
                      </a:pPr>
                      <a:r>
                        <a:rPr lang="en-GB" sz="2400" b="1" i="0" u="none" strike="noStrike" dirty="0" err="1">
                          <a:solidFill>
                            <a:srgbClr val="000000"/>
                          </a:solidFill>
                          <a:effectLst/>
                          <a:latin typeface="Calibri" panose="020F0502020204030204" pitchFamily="34" charset="0"/>
                        </a:rPr>
                        <a:t>UnitPrice</a:t>
                      </a:r>
                      <a:endParaRPr lang="en-GB" sz="40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3327586088"/>
                  </a:ext>
                </a:extLst>
              </a:tr>
              <a:tr h="344484">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12.99</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8459193"/>
                  </a:ext>
                </a:extLst>
              </a:tr>
              <a:tr h="344484">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1</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2</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2</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1.5</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55967824"/>
                  </a:ext>
                </a:extLst>
              </a:tr>
              <a:tr h="344484">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2</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2</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1.5</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18572705"/>
                  </a:ext>
                </a:extLst>
              </a:tr>
              <a:tr h="344484">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2</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4</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10</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67850014"/>
                  </a:ext>
                </a:extLst>
              </a:tr>
              <a:tr h="344484">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3</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3</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1</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5.99</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48693476"/>
                  </a:ext>
                </a:extLst>
              </a:tr>
            </a:tbl>
          </a:graphicData>
        </a:graphic>
      </p:graphicFrame>
      <p:graphicFrame>
        <p:nvGraphicFramePr>
          <p:cNvPr id="3" name="Table 2">
            <a:extLst>
              <a:ext uri="{FF2B5EF4-FFF2-40B4-BE49-F238E27FC236}">
                <a16:creationId xmlns:a16="http://schemas.microsoft.com/office/drawing/2014/main" id="{1E8D874D-2846-4290-8880-654406FCBA01}"/>
              </a:ext>
            </a:extLst>
          </p:cNvPr>
          <p:cNvGraphicFramePr>
            <a:graphicFrameLocks noGrp="1"/>
          </p:cNvGraphicFramePr>
          <p:nvPr>
            <p:extLst>
              <p:ext uri="{D42A27DB-BD31-4B8C-83A1-F6EECF244321}">
                <p14:modId xmlns:p14="http://schemas.microsoft.com/office/powerpoint/2010/main" val="3840945307"/>
              </p:ext>
            </p:extLst>
          </p:nvPr>
        </p:nvGraphicFramePr>
        <p:xfrm>
          <a:off x="7436134" y="615274"/>
          <a:ext cx="4021695" cy="2509752"/>
        </p:xfrm>
        <a:graphic>
          <a:graphicData uri="http://schemas.openxmlformats.org/drawingml/2006/table">
            <a:tbl>
              <a:tblPr/>
              <a:tblGrid>
                <a:gridCol w="1199866">
                  <a:extLst>
                    <a:ext uri="{9D8B030D-6E8A-4147-A177-3AD203B41FA5}">
                      <a16:colId xmlns:a16="http://schemas.microsoft.com/office/drawing/2014/main" val="3694966896"/>
                    </a:ext>
                  </a:extLst>
                </a:gridCol>
                <a:gridCol w="1772829">
                  <a:extLst>
                    <a:ext uri="{9D8B030D-6E8A-4147-A177-3AD203B41FA5}">
                      <a16:colId xmlns:a16="http://schemas.microsoft.com/office/drawing/2014/main" val="2607583115"/>
                    </a:ext>
                  </a:extLst>
                </a:gridCol>
                <a:gridCol w="1049000">
                  <a:extLst>
                    <a:ext uri="{9D8B030D-6E8A-4147-A177-3AD203B41FA5}">
                      <a16:colId xmlns:a16="http://schemas.microsoft.com/office/drawing/2014/main" val="3880971040"/>
                    </a:ext>
                  </a:extLst>
                </a:gridCol>
              </a:tblGrid>
              <a:tr h="365183">
                <a:tc gridSpan="3">
                  <a:txBody>
                    <a:bodyPr/>
                    <a:lstStyle/>
                    <a:p>
                      <a:pPr algn="ctr" fontAlgn="b"/>
                      <a:r>
                        <a:rPr lang="en-GB" sz="2800" b="1" i="0" u="none" strike="noStrike" dirty="0">
                          <a:solidFill>
                            <a:srgbClr val="FF0000"/>
                          </a:solidFill>
                          <a:effectLst/>
                          <a:latin typeface="Calibri" panose="020F0502020204030204" pitchFamily="34" charset="0"/>
                        </a:rPr>
                        <a:t>Product Table</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hMerge="1">
                  <a:txBody>
                    <a:bodyPr/>
                    <a:lstStyle/>
                    <a:p>
                      <a:pPr algn="ctr" fontAlgn="b"/>
                      <a:endParaRPr lang="en-GB" sz="14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hMerge="1">
                  <a:txBody>
                    <a:bodyPr/>
                    <a:lstStyle/>
                    <a:p>
                      <a:pPr algn="ctr" fontAlgn="b"/>
                      <a:endParaRPr lang="en-GB" sz="14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3692196627"/>
                  </a:ext>
                </a:extLst>
              </a:tr>
              <a:tr h="365183">
                <a:tc>
                  <a:txBody>
                    <a:bodyPr/>
                    <a:lstStyle/>
                    <a:p>
                      <a:pPr algn="ctr" fontAlgn="b"/>
                      <a:r>
                        <a:rPr lang="en-GB" sz="2000" b="1" i="0" u="none" strike="noStrike" dirty="0" err="1">
                          <a:solidFill>
                            <a:srgbClr val="000000"/>
                          </a:solidFill>
                          <a:effectLst/>
                          <a:latin typeface="Calibri" panose="020F0502020204030204" pitchFamily="34" charset="0"/>
                        </a:rPr>
                        <a:t>ProductID</a:t>
                      </a:r>
                      <a:r>
                        <a:rPr lang="en-GB" sz="2000" b="1" i="0" u="none" strike="noStrike" dirty="0">
                          <a:solidFill>
                            <a:srgbClr val="000000"/>
                          </a:solidFill>
                          <a:effectLst/>
                          <a:latin typeface="Calibri" panose="020F0502020204030204" pitchFamily="34" charset="0"/>
                        </a:rPr>
                        <a:t> (Key)</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ProductNumber</a:t>
                      </a:r>
                      <a:endParaRPr lang="en-GB" sz="20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UnitPrice</a:t>
                      </a:r>
                      <a:endParaRPr lang="en-GB" sz="20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892867838"/>
                  </a:ext>
                </a:extLst>
              </a:tr>
              <a:tr h="365183">
                <a:tc>
                  <a:txBody>
                    <a:bodyPr/>
                    <a:lstStyle/>
                    <a:p>
                      <a:pPr algn="ctr" fontAlgn="b"/>
                      <a:r>
                        <a:rPr lang="en-GB" sz="1800" b="0" i="0" u="none" strike="noStrike" dirty="0">
                          <a:solidFill>
                            <a:srgbClr val="000000"/>
                          </a:solidFill>
                          <a:effectLst/>
                          <a:latin typeface="Calibri" panose="020F0502020204030204" pitchFamily="34" charset="0"/>
                        </a:rPr>
                        <a:t>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CB-2903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12.99</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4278986"/>
                  </a:ext>
                </a:extLst>
              </a:tr>
              <a:tr h="365183">
                <a:tc>
                  <a:txBody>
                    <a:bodyPr/>
                    <a:lstStyle/>
                    <a:p>
                      <a:pPr algn="ctr" fontAlgn="b"/>
                      <a:r>
                        <a:rPr lang="en-GB" sz="1800" b="0" i="0" u="none" strike="noStrike">
                          <a:solidFill>
                            <a:srgbClr val="000000"/>
                          </a:solidFill>
                          <a:effectLst/>
                          <a:latin typeface="Calibri" panose="020F0502020204030204" pitchFamily="34" charset="0"/>
                        </a:rPr>
                        <a:t>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BA-8327</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1.5</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98456436"/>
                  </a:ext>
                </a:extLst>
              </a:tr>
              <a:tr h="365183">
                <a:tc>
                  <a:txBody>
                    <a:bodyPr/>
                    <a:lstStyle/>
                    <a:p>
                      <a:pPr algn="ctr" fontAlgn="b"/>
                      <a:r>
                        <a:rPr lang="en-GB" sz="1800" b="0" i="0" u="none" strike="noStrike">
                          <a:solidFill>
                            <a:srgbClr val="000000"/>
                          </a:solidFill>
                          <a:effectLst/>
                          <a:latin typeface="Calibri" panose="020F0502020204030204" pitchFamily="34" charset="0"/>
                        </a:rPr>
                        <a:t>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BE-2349</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5.99</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3176935"/>
                  </a:ext>
                </a:extLst>
              </a:tr>
              <a:tr h="365183">
                <a:tc>
                  <a:txBody>
                    <a:bodyPr/>
                    <a:lstStyle/>
                    <a:p>
                      <a:pPr algn="ctr" fontAlgn="b"/>
                      <a:r>
                        <a:rPr lang="en-GB" sz="1800" b="0" i="0" u="none" strike="noStrike">
                          <a:solidFill>
                            <a:srgbClr val="000000"/>
                          </a:solidFill>
                          <a:effectLst/>
                          <a:latin typeface="Calibri" panose="020F0502020204030204" pitchFamily="34" charset="0"/>
                        </a:rPr>
                        <a:t>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BE-2908</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12223065"/>
                  </a:ext>
                </a:extLst>
              </a:tr>
            </a:tbl>
          </a:graphicData>
        </a:graphic>
      </p:graphicFrame>
      <p:graphicFrame>
        <p:nvGraphicFramePr>
          <p:cNvPr id="4" name="Table 3">
            <a:extLst>
              <a:ext uri="{FF2B5EF4-FFF2-40B4-BE49-F238E27FC236}">
                <a16:creationId xmlns:a16="http://schemas.microsoft.com/office/drawing/2014/main" id="{C4414332-B566-4838-ACA1-AFD4E665CD9E}"/>
              </a:ext>
            </a:extLst>
          </p:cNvPr>
          <p:cNvGraphicFramePr>
            <a:graphicFrameLocks noGrp="1"/>
          </p:cNvGraphicFramePr>
          <p:nvPr>
            <p:extLst>
              <p:ext uri="{D42A27DB-BD31-4B8C-83A1-F6EECF244321}">
                <p14:modId xmlns:p14="http://schemas.microsoft.com/office/powerpoint/2010/main" val="1567904837"/>
              </p:ext>
            </p:extLst>
          </p:nvPr>
        </p:nvGraphicFramePr>
        <p:xfrm>
          <a:off x="1031240" y="4124789"/>
          <a:ext cx="10129519" cy="1708150"/>
        </p:xfrm>
        <a:graphic>
          <a:graphicData uri="http://schemas.openxmlformats.org/drawingml/2006/table">
            <a:tbl>
              <a:tblPr/>
              <a:tblGrid>
                <a:gridCol w="1300871">
                  <a:extLst>
                    <a:ext uri="{9D8B030D-6E8A-4147-A177-3AD203B41FA5}">
                      <a16:colId xmlns:a16="http://schemas.microsoft.com/office/drawing/2014/main" val="450278866"/>
                    </a:ext>
                  </a:extLst>
                </a:gridCol>
                <a:gridCol w="1571887">
                  <a:extLst>
                    <a:ext uri="{9D8B030D-6E8A-4147-A177-3AD203B41FA5}">
                      <a16:colId xmlns:a16="http://schemas.microsoft.com/office/drawing/2014/main" val="3672073858"/>
                    </a:ext>
                  </a:extLst>
                </a:gridCol>
                <a:gridCol w="1883553">
                  <a:extLst>
                    <a:ext uri="{9D8B030D-6E8A-4147-A177-3AD203B41FA5}">
                      <a16:colId xmlns:a16="http://schemas.microsoft.com/office/drawing/2014/main" val="3376921301"/>
                    </a:ext>
                  </a:extLst>
                </a:gridCol>
                <a:gridCol w="1761597">
                  <a:extLst>
                    <a:ext uri="{9D8B030D-6E8A-4147-A177-3AD203B41FA5}">
                      <a16:colId xmlns:a16="http://schemas.microsoft.com/office/drawing/2014/main" val="569541408"/>
                    </a:ext>
                  </a:extLst>
                </a:gridCol>
                <a:gridCol w="1544784">
                  <a:extLst>
                    <a:ext uri="{9D8B030D-6E8A-4147-A177-3AD203B41FA5}">
                      <a16:colId xmlns:a16="http://schemas.microsoft.com/office/drawing/2014/main" val="702078759"/>
                    </a:ext>
                  </a:extLst>
                </a:gridCol>
                <a:gridCol w="1300871">
                  <a:extLst>
                    <a:ext uri="{9D8B030D-6E8A-4147-A177-3AD203B41FA5}">
                      <a16:colId xmlns:a16="http://schemas.microsoft.com/office/drawing/2014/main" val="173747454"/>
                    </a:ext>
                  </a:extLst>
                </a:gridCol>
                <a:gridCol w="765956">
                  <a:extLst>
                    <a:ext uri="{9D8B030D-6E8A-4147-A177-3AD203B41FA5}">
                      <a16:colId xmlns:a16="http://schemas.microsoft.com/office/drawing/2014/main" val="3979051556"/>
                    </a:ext>
                  </a:extLst>
                </a:gridCol>
              </a:tblGrid>
              <a:tr h="184150">
                <a:tc gridSpan="7">
                  <a:txBody>
                    <a:bodyPr/>
                    <a:lstStyle/>
                    <a:p>
                      <a:pPr algn="ctr" fontAlgn="b"/>
                      <a:r>
                        <a:rPr lang="en-GB" sz="2800" b="1" i="0" u="none" strike="noStrike" dirty="0">
                          <a:solidFill>
                            <a:srgbClr val="FF0000"/>
                          </a:solidFill>
                          <a:effectLst/>
                          <a:latin typeface="Calibri" panose="020F0502020204030204" pitchFamily="34" charset="0"/>
                        </a:rPr>
                        <a:t>Customer Orders Table</a:t>
                      </a:r>
                    </a:p>
                  </a:txBody>
                  <a:tcPr marL="6350" marR="6350" marT="635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3855278"/>
                  </a:ext>
                </a:extLst>
              </a:tr>
              <a:tr h="184150">
                <a:tc>
                  <a:txBody>
                    <a:bodyPr/>
                    <a:lstStyle/>
                    <a:p>
                      <a:pPr algn="ctr" fontAlgn="b"/>
                      <a:r>
                        <a:rPr lang="en-GB" sz="2000" b="1" i="0" u="none" strike="noStrike" dirty="0" err="1">
                          <a:solidFill>
                            <a:srgbClr val="000000"/>
                          </a:solidFill>
                          <a:effectLst/>
                          <a:latin typeface="Calibri" panose="020F0502020204030204" pitchFamily="34" charset="0"/>
                        </a:rPr>
                        <a:t>OrderID</a:t>
                      </a:r>
                      <a:r>
                        <a:rPr lang="en-GB" sz="2000" b="1" i="0" u="none" strike="noStrike" dirty="0">
                          <a:solidFill>
                            <a:srgbClr val="000000"/>
                          </a:solidFill>
                          <a:effectLst/>
                          <a:latin typeface="Calibri" panose="020F0502020204030204" pitchFamily="34" charset="0"/>
                        </a:rPr>
                        <a:t> (Key)</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OrderDate</a:t>
                      </a:r>
                      <a:r>
                        <a:rPr lang="en-GB" sz="2000" b="1" i="0" u="none" strike="noStrike" dirty="0">
                          <a:solidFill>
                            <a:srgbClr val="000000"/>
                          </a:solidFill>
                          <a:effectLst/>
                          <a:latin typeface="Calibri" panose="020F0502020204030204" pitchFamily="34" charset="0"/>
                        </a:rPr>
                        <a:t> </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CustomerID</a:t>
                      </a:r>
                      <a:endParaRPr lang="en-GB" sz="20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Customer</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Address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Date of Birth</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Age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1452984073"/>
                  </a:ext>
                </a:extLst>
              </a:tr>
              <a:tr h="184150">
                <a:tc>
                  <a:txBody>
                    <a:bodyPr/>
                    <a:lstStyle/>
                    <a:p>
                      <a:pPr algn="ctr" fontAlgn="b"/>
                      <a:r>
                        <a:rPr lang="en-GB" sz="1400" b="0" i="0" u="none" strike="noStrike" dirty="0">
                          <a:solidFill>
                            <a:srgbClr val="000000"/>
                          </a:solidFill>
                          <a:effectLst/>
                          <a:latin typeface="Calibri" panose="020F0502020204030204" pitchFamily="34" charset="0"/>
                        </a:rPr>
                        <a:t>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02-Jan-16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101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Wendy Kahn</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1399 Firestone Drive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23-Nov-70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46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7996086"/>
                  </a:ext>
                </a:extLst>
              </a:tr>
              <a:tr h="184150">
                <a:tc>
                  <a:txBody>
                    <a:bodyPr/>
                    <a:lstStyle/>
                    <a:p>
                      <a:pPr algn="ctr" fontAlgn="b"/>
                      <a:r>
                        <a:rPr lang="en-GB" sz="1400" b="0" i="0" u="none" strike="noStrike">
                          <a:solidFill>
                            <a:srgbClr val="000000"/>
                          </a:solidFill>
                          <a:effectLst/>
                          <a:latin typeface="Calibri" panose="020F0502020204030204" pitchFamily="34" charset="0"/>
                        </a:rPr>
                        <a:t>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02-Jan-16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163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Linda Meisner</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1318 Lasalle Street</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16-Jul-82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34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75218137"/>
                  </a:ext>
                </a:extLst>
              </a:tr>
              <a:tr h="184150">
                <a:tc>
                  <a:txBody>
                    <a:bodyPr/>
                    <a:lstStyle/>
                    <a:p>
                      <a:pPr algn="ctr" fontAlgn="b"/>
                      <a:r>
                        <a:rPr lang="en-GB" sz="1400" b="0" i="0" u="none" strike="noStrike">
                          <a:solidFill>
                            <a:srgbClr val="000000"/>
                          </a:solidFill>
                          <a:effectLst/>
                          <a:latin typeface="Calibri" panose="020F0502020204030204" pitchFamily="34" charset="0"/>
                        </a:rPr>
                        <a:t>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03-Jan-16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302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Mike Seamans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9539 Glenside Drive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30-Mar-94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22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4575831"/>
                  </a:ext>
                </a:extLst>
              </a:tr>
            </a:tbl>
          </a:graphicData>
        </a:graphic>
      </p:graphicFrame>
    </p:spTree>
    <p:extLst>
      <p:ext uri="{BB962C8B-B14F-4D97-AF65-F5344CB8AC3E}">
        <p14:creationId xmlns:p14="http://schemas.microsoft.com/office/powerpoint/2010/main" val="4266659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CD90F3-B2B9-4FC2-8DBB-55D728E56824}"/>
              </a:ext>
            </a:extLst>
          </p:cNvPr>
          <p:cNvSpPr>
            <a:spLocks noGrp="1"/>
          </p:cNvSpPr>
          <p:nvPr>
            <p:ph type="title"/>
          </p:nvPr>
        </p:nvSpPr>
        <p:spPr>
          <a:xfrm>
            <a:off x="652481" y="1382486"/>
            <a:ext cx="3547581" cy="4093028"/>
          </a:xfrm>
        </p:spPr>
        <p:txBody>
          <a:bodyPr anchor="ctr">
            <a:normAutofit/>
          </a:bodyPr>
          <a:lstStyle/>
          <a:p>
            <a:r>
              <a:rPr lang="en-GB" sz="4100"/>
              <a:t>Normalisation</a:t>
            </a:r>
          </a:p>
        </p:txBody>
      </p:sp>
      <p:grpSp>
        <p:nvGrpSpPr>
          <p:cNvPr id="12" name="Group 11">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267" y="-8467"/>
            <a:ext cx="4766733" cy="6866467"/>
            <a:chOff x="7425267" y="-8467"/>
            <a:chExt cx="4766733" cy="6866467"/>
          </a:xfrm>
        </p:grpSpPr>
        <p:cxnSp>
          <p:nvCxnSpPr>
            <p:cNvPr id="13" name="Straight Connector 12">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3" name="Rectangle 22">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719" y="0"/>
            <a:ext cx="621428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24662C95-C946-4621-8B61-91BCFCAC814F}"/>
              </a:ext>
            </a:extLst>
          </p:cNvPr>
          <p:cNvGraphicFramePr>
            <a:graphicFrameLocks noGrp="1"/>
          </p:cNvGraphicFramePr>
          <p:nvPr>
            <p:ph idx="1"/>
            <p:extLst>
              <p:ext uri="{D42A27DB-BD31-4B8C-83A1-F6EECF244321}">
                <p14:modId xmlns:p14="http://schemas.microsoft.com/office/powerpoint/2010/main" val="4067583364"/>
              </p:ext>
            </p:extLst>
          </p:nvPr>
        </p:nvGraphicFramePr>
        <p:xfrm>
          <a:off x="4916553" y="944563"/>
          <a:ext cx="6628804" cy="49795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97209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39B51-D23C-4DC1-BAD7-46C2BBF83DA3}"/>
              </a:ext>
            </a:extLst>
          </p:cNvPr>
          <p:cNvSpPr>
            <a:spLocks noGrp="1"/>
          </p:cNvSpPr>
          <p:nvPr>
            <p:ph type="title"/>
          </p:nvPr>
        </p:nvSpPr>
        <p:spPr/>
        <p:txBody>
          <a:bodyPr/>
          <a:lstStyle/>
          <a:p>
            <a:r>
              <a:rPr lang="en-GB" dirty="0"/>
              <a:t>Objectives</a:t>
            </a:r>
          </a:p>
        </p:txBody>
      </p:sp>
      <p:sp>
        <p:nvSpPr>
          <p:cNvPr id="3" name="Content Placeholder 2">
            <a:extLst>
              <a:ext uri="{FF2B5EF4-FFF2-40B4-BE49-F238E27FC236}">
                <a16:creationId xmlns:a16="http://schemas.microsoft.com/office/drawing/2014/main" id="{B4F4ABAA-CA7E-4CEB-BB27-1FB59B9F60E3}"/>
              </a:ext>
            </a:extLst>
          </p:cNvPr>
          <p:cNvSpPr>
            <a:spLocks noGrp="1"/>
          </p:cNvSpPr>
          <p:nvPr>
            <p:ph idx="1"/>
          </p:nvPr>
        </p:nvSpPr>
        <p:spPr/>
        <p:txBody>
          <a:bodyPr>
            <a:normAutofit lnSpcReduction="10000"/>
          </a:bodyPr>
          <a:lstStyle/>
          <a:p>
            <a:r>
              <a:rPr lang="en-GB" dirty="0"/>
              <a:t>Relational Database</a:t>
            </a:r>
          </a:p>
          <a:p>
            <a:r>
              <a:rPr lang="en-GB" dirty="0"/>
              <a:t>Creating and Populating database</a:t>
            </a:r>
          </a:p>
          <a:p>
            <a:r>
              <a:rPr lang="en-GB" dirty="0"/>
              <a:t>Accessing the data (Query)</a:t>
            </a:r>
          </a:p>
          <a:p>
            <a:r>
              <a:rPr lang="en-GB" dirty="0"/>
              <a:t>Transaction Processing</a:t>
            </a:r>
          </a:p>
          <a:p>
            <a:r>
              <a:rPr lang="en-GB" dirty="0"/>
              <a:t>SQL using Python</a:t>
            </a:r>
          </a:p>
          <a:p>
            <a:r>
              <a:rPr lang="en-GB" dirty="0"/>
              <a:t>Data Science, Database, and Big Data</a:t>
            </a:r>
          </a:p>
          <a:p>
            <a:pPr>
              <a:buFont typeface="Wingdings" panose="05000000000000000000" pitchFamily="2" charset="2"/>
              <a:buChar char="q"/>
            </a:pPr>
            <a:r>
              <a:rPr lang="en-GB" dirty="0"/>
              <a:t>Database for Big Data</a:t>
            </a:r>
          </a:p>
          <a:p>
            <a:pPr>
              <a:buFont typeface="Wingdings" panose="05000000000000000000" pitchFamily="2" charset="2"/>
              <a:buChar char="q"/>
            </a:pPr>
            <a:r>
              <a:rPr lang="en-GB" dirty="0"/>
              <a:t>Developing and Scaling Database</a:t>
            </a:r>
          </a:p>
          <a:p>
            <a:pPr>
              <a:buFont typeface="Wingdings" panose="05000000000000000000" pitchFamily="2" charset="2"/>
              <a:buChar char="q"/>
            </a:pPr>
            <a:r>
              <a:rPr lang="en-GB" dirty="0"/>
              <a:t>Introduction to NoSQL and NewSQL</a:t>
            </a:r>
          </a:p>
        </p:txBody>
      </p:sp>
    </p:spTree>
    <p:extLst>
      <p:ext uri="{BB962C8B-B14F-4D97-AF65-F5344CB8AC3E}">
        <p14:creationId xmlns:p14="http://schemas.microsoft.com/office/powerpoint/2010/main" val="38242909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e 1">
            <a:extLst>
              <a:ext uri="{FF2B5EF4-FFF2-40B4-BE49-F238E27FC236}">
                <a16:creationId xmlns:a16="http://schemas.microsoft.com/office/drawing/2014/main" id="{8DAF56A9-9B94-4AA6-B88A-84848AA203BB}"/>
              </a:ext>
            </a:extLst>
          </p:cNvPr>
          <p:cNvGraphicFramePr>
            <a:graphicFrameLocks noGrp="1"/>
          </p:cNvGraphicFramePr>
          <p:nvPr/>
        </p:nvGraphicFramePr>
        <p:xfrm>
          <a:off x="608106" y="489958"/>
          <a:ext cx="6351016" cy="2979720"/>
        </p:xfrm>
        <a:graphic>
          <a:graphicData uri="http://schemas.openxmlformats.org/drawingml/2006/table">
            <a:tbl>
              <a:tblPr/>
              <a:tblGrid>
                <a:gridCol w="1626770">
                  <a:extLst>
                    <a:ext uri="{9D8B030D-6E8A-4147-A177-3AD203B41FA5}">
                      <a16:colId xmlns:a16="http://schemas.microsoft.com/office/drawing/2014/main" val="1016705519"/>
                    </a:ext>
                  </a:extLst>
                </a:gridCol>
                <a:gridCol w="1849959">
                  <a:extLst>
                    <a:ext uri="{9D8B030D-6E8A-4147-A177-3AD203B41FA5}">
                      <a16:colId xmlns:a16="http://schemas.microsoft.com/office/drawing/2014/main" val="2589045586"/>
                    </a:ext>
                  </a:extLst>
                </a:gridCol>
                <a:gridCol w="1281482">
                  <a:extLst>
                    <a:ext uri="{9D8B030D-6E8A-4147-A177-3AD203B41FA5}">
                      <a16:colId xmlns:a16="http://schemas.microsoft.com/office/drawing/2014/main" val="3546987136"/>
                    </a:ext>
                  </a:extLst>
                </a:gridCol>
                <a:gridCol w="1592805">
                  <a:extLst>
                    <a:ext uri="{9D8B030D-6E8A-4147-A177-3AD203B41FA5}">
                      <a16:colId xmlns:a16="http://schemas.microsoft.com/office/drawing/2014/main" val="1836125681"/>
                    </a:ext>
                  </a:extLst>
                </a:gridCol>
              </a:tblGrid>
              <a:tr h="490335">
                <a:tc gridSpan="4">
                  <a:txBody>
                    <a:bodyPr/>
                    <a:lstStyle/>
                    <a:p>
                      <a:pPr algn="ctr" fontAlgn="b">
                        <a:spcBef>
                          <a:spcPts val="0"/>
                        </a:spcBef>
                        <a:spcAft>
                          <a:spcPts val="0"/>
                        </a:spcAft>
                      </a:pPr>
                      <a:r>
                        <a:rPr lang="en-GB" sz="3200" b="1" i="0" u="none" strike="noStrike" dirty="0">
                          <a:solidFill>
                            <a:srgbClr val="FF0000"/>
                          </a:solidFill>
                          <a:effectLst/>
                          <a:latin typeface="Calibri" panose="020F0502020204030204" pitchFamily="34" charset="0"/>
                        </a:rPr>
                        <a:t>Orders Table</a:t>
                      </a:r>
                      <a:endParaRPr lang="en-GB" sz="4800" b="1" i="0" u="none" strike="noStrike" dirty="0">
                        <a:solidFill>
                          <a:srgbClr val="FF0000"/>
                        </a:solidFill>
                        <a:effectLst/>
                        <a:latin typeface="Arial" panose="020B0604020202020204" pitchFamily="34" charset="0"/>
                      </a:endParaRPr>
                    </a:p>
                  </a:txBody>
                  <a:tcPr marL="19050" marR="19050" marT="19050" marB="0" anchor="b">
                    <a:lnL>
                      <a:noFill/>
                    </a:lnL>
                    <a:lnR>
                      <a:noFill/>
                    </a:lnR>
                    <a:lnT>
                      <a:noFill/>
                    </a:lnT>
                    <a:lnB w="12700" cap="flat" cmpd="sng" algn="ctr">
                      <a:solidFill>
                        <a:schemeClr val="tx1"/>
                      </a:solidFill>
                      <a:prstDash val="solid"/>
                      <a:round/>
                      <a:headEnd type="none" w="med" len="med"/>
                      <a:tailEnd type="none" w="med" len="med"/>
                    </a:lnB>
                  </a:tcPr>
                </a:tc>
                <a:tc hMerge="1">
                  <a:txBody>
                    <a:bodyPr/>
                    <a:lstStyle/>
                    <a:p>
                      <a:pPr algn="l" fontAlgn="b">
                        <a:spcBef>
                          <a:spcPts val="0"/>
                        </a:spcBef>
                        <a:spcAft>
                          <a:spcPts val="0"/>
                        </a:spcAft>
                      </a:pPr>
                      <a:endParaRPr lang="en-GB" sz="5400" b="0" i="0" u="none" strike="noStrike" dirty="0">
                        <a:effectLst/>
                        <a:latin typeface="Arial" panose="020B0604020202020204" pitchFamily="34" charset="0"/>
                      </a:endParaRPr>
                    </a:p>
                  </a:txBody>
                  <a:tcPr marL="19050" marR="19050" marT="19050" marB="0" anchor="b">
                    <a:lnL>
                      <a:noFill/>
                    </a:lnL>
                    <a:lnR>
                      <a:noFill/>
                    </a:lnR>
                    <a:lnT>
                      <a:noFill/>
                    </a:lnT>
                    <a:lnB>
                      <a:noFill/>
                    </a:lnB>
                  </a:tcPr>
                </a:tc>
                <a:tc hMerge="1">
                  <a:txBody>
                    <a:bodyPr/>
                    <a:lstStyle/>
                    <a:p>
                      <a:pPr algn="l" fontAlgn="b">
                        <a:spcBef>
                          <a:spcPts val="0"/>
                        </a:spcBef>
                        <a:spcAft>
                          <a:spcPts val="0"/>
                        </a:spcAft>
                      </a:pPr>
                      <a:endParaRPr lang="en-GB" sz="5400" b="0" i="0" u="none" strike="noStrike" dirty="0">
                        <a:effectLst/>
                        <a:latin typeface="Arial" panose="020B0604020202020204" pitchFamily="34" charset="0"/>
                      </a:endParaRPr>
                    </a:p>
                  </a:txBody>
                  <a:tcPr marL="19050" marR="19050" marT="19050" marB="0" anchor="b">
                    <a:lnL>
                      <a:noFill/>
                    </a:lnL>
                    <a:lnR>
                      <a:noFill/>
                    </a:lnR>
                    <a:lnT>
                      <a:noFill/>
                    </a:lnT>
                    <a:lnB>
                      <a:noFill/>
                    </a:lnB>
                  </a:tcPr>
                </a:tc>
                <a:tc hMerge="1">
                  <a:txBody>
                    <a:bodyPr/>
                    <a:lstStyle/>
                    <a:p>
                      <a:pPr algn="l" fontAlgn="b">
                        <a:spcBef>
                          <a:spcPts val="0"/>
                        </a:spcBef>
                        <a:spcAft>
                          <a:spcPts val="0"/>
                        </a:spcAft>
                      </a:pPr>
                      <a:endParaRPr lang="en-GB" sz="5400" b="0" i="0" u="none" strike="noStrike" dirty="0">
                        <a:effectLst/>
                        <a:latin typeface="Arial" panose="020B0604020202020204" pitchFamily="34" charset="0"/>
                      </a:endParaRPr>
                    </a:p>
                  </a:txBody>
                  <a:tcPr marL="19050" marR="19050" marT="19050" marB="0" anchor="b">
                    <a:lnL>
                      <a:noFill/>
                    </a:lnL>
                    <a:lnR>
                      <a:noFill/>
                    </a:lnR>
                    <a:lnT>
                      <a:noFill/>
                    </a:lnT>
                    <a:lnB>
                      <a:noFill/>
                    </a:lnB>
                  </a:tcPr>
                </a:tc>
                <a:extLst>
                  <a:ext uri="{0D108BD9-81ED-4DB2-BD59-A6C34878D82A}">
                    <a16:rowId xmlns:a16="http://schemas.microsoft.com/office/drawing/2014/main" val="3844430751"/>
                  </a:ext>
                </a:extLst>
              </a:tr>
              <a:tr h="726286">
                <a:tc>
                  <a:txBody>
                    <a:bodyPr/>
                    <a:lstStyle/>
                    <a:p>
                      <a:pPr algn="ctr" fontAlgn="b">
                        <a:spcBef>
                          <a:spcPts val="0"/>
                        </a:spcBef>
                        <a:spcAft>
                          <a:spcPts val="0"/>
                        </a:spcAft>
                      </a:pPr>
                      <a:r>
                        <a:rPr lang="en-GB" sz="2400" b="1" i="0" u="none" strike="noStrike" dirty="0" err="1">
                          <a:solidFill>
                            <a:srgbClr val="000000"/>
                          </a:solidFill>
                          <a:effectLst/>
                          <a:latin typeface="Calibri" panose="020F0502020204030204" pitchFamily="34" charset="0"/>
                        </a:rPr>
                        <a:t>OrderID</a:t>
                      </a:r>
                      <a:r>
                        <a:rPr lang="en-GB" sz="2400" b="1" i="0" u="none" strike="noStrike" dirty="0">
                          <a:solidFill>
                            <a:srgbClr val="000000"/>
                          </a:solidFill>
                          <a:effectLst/>
                          <a:latin typeface="Calibri" panose="020F0502020204030204" pitchFamily="34" charset="0"/>
                        </a:rPr>
                        <a:t> (Key)</a:t>
                      </a:r>
                      <a:endParaRPr lang="en-GB" sz="40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spcBef>
                          <a:spcPts val="0"/>
                        </a:spcBef>
                        <a:spcAft>
                          <a:spcPts val="0"/>
                        </a:spcAft>
                      </a:pPr>
                      <a:r>
                        <a:rPr lang="en-GB" sz="2400" b="1" i="0" u="none" strike="noStrike" dirty="0" err="1">
                          <a:solidFill>
                            <a:srgbClr val="000000"/>
                          </a:solidFill>
                          <a:effectLst/>
                          <a:latin typeface="Calibri" panose="020F0502020204030204" pitchFamily="34" charset="0"/>
                        </a:rPr>
                        <a:t>ProductID</a:t>
                      </a:r>
                      <a:r>
                        <a:rPr lang="en-GB" sz="2400" b="1" i="0" u="none" strike="noStrike" dirty="0">
                          <a:solidFill>
                            <a:srgbClr val="000000"/>
                          </a:solidFill>
                          <a:effectLst/>
                          <a:latin typeface="Calibri" panose="020F0502020204030204" pitchFamily="34" charset="0"/>
                        </a:rPr>
                        <a:t> (Key)</a:t>
                      </a:r>
                      <a:endParaRPr lang="en-GB" sz="40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spcBef>
                          <a:spcPts val="0"/>
                        </a:spcBef>
                        <a:spcAft>
                          <a:spcPts val="0"/>
                        </a:spcAft>
                      </a:pPr>
                      <a:r>
                        <a:rPr lang="en-GB" sz="2400" b="1" i="0" u="none" strike="noStrike">
                          <a:solidFill>
                            <a:srgbClr val="000000"/>
                          </a:solidFill>
                          <a:effectLst/>
                          <a:latin typeface="Calibri" panose="020F0502020204030204" pitchFamily="34" charset="0"/>
                        </a:rPr>
                        <a:t>Quantity</a:t>
                      </a:r>
                      <a:endParaRPr lang="en-GB" sz="40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spcBef>
                          <a:spcPts val="0"/>
                        </a:spcBef>
                        <a:spcAft>
                          <a:spcPts val="0"/>
                        </a:spcAft>
                      </a:pPr>
                      <a:r>
                        <a:rPr lang="en-GB" sz="2400" b="1" i="0" u="none" strike="noStrike" dirty="0" err="1">
                          <a:solidFill>
                            <a:srgbClr val="000000"/>
                          </a:solidFill>
                          <a:effectLst/>
                          <a:latin typeface="Calibri" panose="020F0502020204030204" pitchFamily="34" charset="0"/>
                        </a:rPr>
                        <a:t>UnitPrice</a:t>
                      </a:r>
                      <a:endParaRPr lang="en-GB" sz="40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3327586088"/>
                  </a:ext>
                </a:extLst>
              </a:tr>
              <a:tr h="344484">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12.99</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8459193"/>
                  </a:ext>
                </a:extLst>
              </a:tr>
              <a:tr h="344484">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1</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2</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2</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1.5</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55967824"/>
                  </a:ext>
                </a:extLst>
              </a:tr>
              <a:tr h="344484">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2</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2</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1.5</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18572705"/>
                  </a:ext>
                </a:extLst>
              </a:tr>
              <a:tr h="344484">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2</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4</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10</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67850014"/>
                  </a:ext>
                </a:extLst>
              </a:tr>
              <a:tr h="344484">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3</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3</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a:solidFill>
                            <a:srgbClr val="000000"/>
                          </a:solidFill>
                          <a:effectLst/>
                          <a:latin typeface="Calibri" panose="020F0502020204030204" pitchFamily="34" charset="0"/>
                        </a:rPr>
                        <a:t>1</a:t>
                      </a:r>
                      <a:endParaRPr lang="en-GB" sz="3200" b="0" i="0" u="none" strike="noStrike">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spcBef>
                          <a:spcPts val="0"/>
                        </a:spcBef>
                        <a:spcAft>
                          <a:spcPts val="0"/>
                        </a:spcAft>
                      </a:pPr>
                      <a:r>
                        <a:rPr lang="en-GB" sz="1800" b="0" i="0" u="none" strike="noStrike" dirty="0">
                          <a:solidFill>
                            <a:srgbClr val="000000"/>
                          </a:solidFill>
                          <a:effectLst/>
                          <a:latin typeface="Calibri" panose="020F0502020204030204" pitchFamily="34" charset="0"/>
                        </a:rPr>
                        <a:t>5.99</a:t>
                      </a:r>
                      <a:endParaRPr lang="en-GB" sz="3200" b="0" i="0" u="none" strike="noStrike" dirty="0">
                        <a:effectLst/>
                        <a:latin typeface="Arial" panose="020B0604020202020204" pitchFamily="34" charset="0"/>
                      </a:endParaRPr>
                    </a:p>
                  </a:txBody>
                  <a:tcPr marL="19050" marR="19050" marT="190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48693476"/>
                  </a:ext>
                </a:extLst>
              </a:tr>
            </a:tbl>
          </a:graphicData>
        </a:graphic>
      </p:graphicFrame>
      <p:graphicFrame>
        <p:nvGraphicFramePr>
          <p:cNvPr id="3" name="Table 2">
            <a:extLst>
              <a:ext uri="{FF2B5EF4-FFF2-40B4-BE49-F238E27FC236}">
                <a16:creationId xmlns:a16="http://schemas.microsoft.com/office/drawing/2014/main" id="{1E8D874D-2846-4290-8880-654406FCBA01}"/>
              </a:ext>
            </a:extLst>
          </p:cNvPr>
          <p:cNvGraphicFramePr>
            <a:graphicFrameLocks noGrp="1"/>
          </p:cNvGraphicFramePr>
          <p:nvPr/>
        </p:nvGraphicFramePr>
        <p:xfrm>
          <a:off x="7436134" y="615274"/>
          <a:ext cx="4021695" cy="2509752"/>
        </p:xfrm>
        <a:graphic>
          <a:graphicData uri="http://schemas.openxmlformats.org/drawingml/2006/table">
            <a:tbl>
              <a:tblPr/>
              <a:tblGrid>
                <a:gridCol w="1199866">
                  <a:extLst>
                    <a:ext uri="{9D8B030D-6E8A-4147-A177-3AD203B41FA5}">
                      <a16:colId xmlns:a16="http://schemas.microsoft.com/office/drawing/2014/main" val="3694966896"/>
                    </a:ext>
                  </a:extLst>
                </a:gridCol>
                <a:gridCol w="1772829">
                  <a:extLst>
                    <a:ext uri="{9D8B030D-6E8A-4147-A177-3AD203B41FA5}">
                      <a16:colId xmlns:a16="http://schemas.microsoft.com/office/drawing/2014/main" val="2607583115"/>
                    </a:ext>
                  </a:extLst>
                </a:gridCol>
                <a:gridCol w="1049000">
                  <a:extLst>
                    <a:ext uri="{9D8B030D-6E8A-4147-A177-3AD203B41FA5}">
                      <a16:colId xmlns:a16="http://schemas.microsoft.com/office/drawing/2014/main" val="3880971040"/>
                    </a:ext>
                  </a:extLst>
                </a:gridCol>
              </a:tblGrid>
              <a:tr h="365183">
                <a:tc gridSpan="3">
                  <a:txBody>
                    <a:bodyPr/>
                    <a:lstStyle/>
                    <a:p>
                      <a:pPr algn="ctr" fontAlgn="b"/>
                      <a:r>
                        <a:rPr lang="en-GB" sz="2800" b="1" i="0" u="none" strike="noStrike" dirty="0">
                          <a:solidFill>
                            <a:srgbClr val="FF0000"/>
                          </a:solidFill>
                          <a:effectLst/>
                          <a:latin typeface="Calibri" panose="020F0502020204030204" pitchFamily="34" charset="0"/>
                        </a:rPr>
                        <a:t>Product Table</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hMerge="1">
                  <a:txBody>
                    <a:bodyPr/>
                    <a:lstStyle/>
                    <a:p>
                      <a:pPr algn="ctr" fontAlgn="b"/>
                      <a:endParaRPr lang="en-GB" sz="14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hMerge="1">
                  <a:txBody>
                    <a:bodyPr/>
                    <a:lstStyle/>
                    <a:p>
                      <a:pPr algn="ctr" fontAlgn="b"/>
                      <a:endParaRPr lang="en-GB" sz="14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3692196627"/>
                  </a:ext>
                </a:extLst>
              </a:tr>
              <a:tr h="365183">
                <a:tc>
                  <a:txBody>
                    <a:bodyPr/>
                    <a:lstStyle/>
                    <a:p>
                      <a:pPr algn="ctr" fontAlgn="b"/>
                      <a:r>
                        <a:rPr lang="en-GB" sz="2000" b="1" i="0" u="none" strike="noStrike" dirty="0" err="1">
                          <a:solidFill>
                            <a:srgbClr val="000000"/>
                          </a:solidFill>
                          <a:effectLst/>
                          <a:latin typeface="Calibri" panose="020F0502020204030204" pitchFamily="34" charset="0"/>
                        </a:rPr>
                        <a:t>ProductID</a:t>
                      </a:r>
                      <a:r>
                        <a:rPr lang="en-GB" sz="2000" b="1" i="0" u="none" strike="noStrike" dirty="0">
                          <a:solidFill>
                            <a:srgbClr val="000000"/>
                          </a:solidFill>
                          <a:effectLst/>
                          <a:latin typeface="Calibri" panose="020F0502020204030204" pitchFamily="34" charset="0"/>
                        </a:rPr>
                        <a:t> (Key)</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ProductNumber</a:t>
                      </a:r>
                      <a:endParaRPr lang="en-GB" sz="20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UnitPrice</a:t>
                      </a:r>
                      <a:endParaRPr lang="en-GB" sz="20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892867838"/>
                  </a:ext>
                </a:extLst>
              </a:tr>
              <a:tr h="365183">
                <a:tc>
                  <a:txBody>
                    <a:bodyPr/>
                    <a:lstStyle/>
                    <a:p>
                      <a:pPr algn="ctr" fontAlgn="b"/>
                      <a:r>
                        <a:rPr lang="en-GB" sz="1800" b="0" i="0" u="none" strike="noStrike" dirty="0">
                          <a:solidFill>
                            <a:srgbClr val="000000"/>
                          </a:solidFill>
                          <a:effectLst/>
                          <a:latin typeface="Calibri" panose="020F0502020204030204" pitchFamily="34" charset="0"/>
                        </a:rPr>
                        <a:t>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CB-2903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12.99</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4278986"/>
                  </a:ext>
                </a:extLst>
              </a:tr>
              <a:tr h="365183">
                <a:tc>
                  <a:txBody>
                    <a:bodyPr/>
                    <a:lstStyle/>
                    <a:p>
                      <a:pPr algn="ctr" fontAlgn="b"/>
                      <a:r>
                        <a:rPr lang="en-GB" sz="1800" b="0" i="0" u="none" strike="noStrike">
                          <a:solidFill>
                            <a:srgbClr val="000000"/>
                          </a:solidFill>
                          <a:effectLst/>
                          <a:latin typeface="Calibri" panose="020F0502020204030204" pitchFamily="34" charset="0"/>
                        </a:rPr>
                        <a:t>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BA-8327</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1.5</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98456436"/>
                  </a:ext>
                </a:extLst>
              </a:tr>
              <a:tr h="365183">
                <a:tc>
                  <a:txBody>
                    <a:bodyPr/>
                    <a:lstStyle/>
                    <a:p>
                      <a:pPr algn="ctr" fontAlgn="b"/>
                      <a:r>
                        <a:rPr lang="en-GB" sz="1800" b="0" i="0" u="none" strike="noStrike">
                          <a:solidFill>
                            <a:srgbClr val="000000"/>
                          </a:solidFill>
                          <a:effectLst/>
                          <a:latin typeface="Calibri" panose="020F0502020204030204" pitchFamily="34" charset="0"/>
                        </a:rPr>
                        <a:t>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BE-2349</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5.99</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3176935"/>
                  </a:ext>
                </a:extLst>
              </a:tr>
              <a:tr h="365183">
                <a:tc>
                  <a:txBody>
                    <a:bodyPr/>
                    <a:lstStyle/>
                    <a:p>
                      <a:pPr algn="ctr" fontAlgn="b"/>
                      <a:r>
                        <a:rPr lang="en-GB" sz="1800" b="0" i="0" u="none" strike="noStrike">
                          <a:solidFill>
                            <a:srgbClr val="000000"/>
                          </a:solidFill>
                          <a:effectLst/>
                          <a:latin typeface="Calibri" panose="020F0502020204030204" pitchFamily="34" charset="0"/>
                        </a:rPr>
                        <a:t>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BE-2908</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12223065"/>
                  </a:ext>
                </a:extLst>
              </a:tr>
            </a:tbl>
          </a:graphicData>
        </a:graphic>
      </p:graphicFrame>
      <p:graphicFrame>
        <p:nvGraphicFramePr>
          <p:cNvPr id="4" name="Table 3">
            <a:extLst>
              <a:ext uri="{FF2B5EF4-FFF2-40B4-BE49-F238E27FC236}">
                <a16:creationId xmlns:a16="http://schemas.microsoft.com/office/drawing/2014/main" id="{C4414332-B566-4838-ACA1-AFD4E665CD9E}"/>
              </a:ext>
            </a:extLst>
          </p:cNvPr>
          <p:cNvGraphicFramePr>
            <a:graphicFrameLocks noGrp="1"/>
          </p:cNvGraphicFramePr>
          <p:nvPr/>
        </p:nvGraphicFramePr>
        <p:xfrm>
          <a:off x="1031240" y="4124789"/>
          <a:ext cx="10129519" cy="1708150"/>
        </p:xfrm>
        <a:graphic>
          <a:graphicData uri="http://schemas.openxmlformats.org/drawingml/2006/table">
            <a:tbl>
              <a:tblPr/>
              <a:tblGrid>
                <a:gridCol w="1300871">
                  <a:extLst>
                    <a:ext uri="{9D8B030D-6E8A-4147-A177-3AD203B41FA5}">
                      <a16:colId xmlns:a16="http://schemas.microsoft.com/office/drawing/2014/main" val="450278866"/>
                    </a:ext>
                  </a:extLst>
                </a:gridCol>
                <a:gridCol w="1571887">
                  <a:extLst>
                    <a:ext uri="{9D8B030D-6E8A-4147-A177-3AD203B41FA5}">
                      <a16:colId xmlns:a16="http://schemas.microsoft.com/office/drawing/2014/main" val="3672073858"/>
                    </a:ext>
                  </a:extLst>
                </a:gridCol>
                <a:gridCol w="1883553">
                  <a:extLst>
                    <a:ext uri="{9D8B030D-6E8A-4147-A177-3AD203B41FA5}">
                      <a16:colId xmlns:a16="http://schemas.microsoft.com/office/drawing/2014/main" val="3376921301"/>
                    </a:ext>
                  </a:extLst>
                </a:gridCol>
                <a:gridCol w="1761597">
                  <a:extLst>
                    <a:ext uri="{9D8B030D-6E8A-4147-A177-3AD203B41FA5}">
                      <a16:colId xmlns:a16="http://schemas.microsoft.com/office/drawing/2014/main" val="569541408"/>
                    </a:ext>
                  </a:extLst>
                </a:gridCol>
                <a:gridCol w="1544784">
                  <a:extLst>
                    <a:ext uri="{9D8B030D-6E8A-4147-A177-3AD203B41FA5}">
                      <a16:colId xmlns:a16="http://schemas.microsoft.com/office/drawing/2014/main" val="702078759"/>
                    </a:ext>
                  </a:extLst>
                </a:gridCol>
                <a:gridCol w="1300871">
                  <a:extLst>
                    <a:ext uri="{9D8B030D-6E8A-4147-A177-3AD203B41FA5}">
                      <a16:colId xmlns:a16="http://schemas.microsoft.com/office/drawing/2014/main" val="173747454"/>
                    </a:ext>
                  </a:extLst>
                </a:gridCol>
                <a:gridCol w="765956">
                  <a:extLst>
                    <a:ext uri="{9D8B030D-6E8A-4147-A177-3AD203B41FA5}">
                      <a16:colId xmlns:a16="http://schemas.microsoft.com/office/drawing/2014/main" val="3979051556"/>
                    </a:ext>
                  </a:extLst>
                </a:gridCol>
              </a:tblGrid>
              <a:tr h="184150">
                <a:tc gridSpan="7">
                  <a:txBody>
                    <a:bodyPr/>
                    <a:lstStyle/>
                    <a:p>
                      <a:pPr algn="ctr" fontAlgn="b"/>
                      <a:r>
                        <a:rPr lang="en-GB" sz="2800" b="1" i="0" u="none" strike="noStrike" dirty="0">
                          <a:solidFill>
                            <a:srgbClr val="FF0000"/>
                          </a:solidFill>
                          <a:effectLst/>
                          <a:latin typeface="Calibri" panose="020F0502020204030204" pitchFamily="34" charset="0"/>
                        </a:rPr>
                        <a:t>Customer Orders Table</a:t>
                      </a:r>
                    </a:p>
                  </a:txBody>
                  <a:tcPr marL="6350" marR="6350" marT="635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3855278"/>
                  </a:ext>
                </a:extLst>
              </a:tr>
              <a:tr h="184150">
                <a:tc>
                  <a:txBody>
                    <a:bodyPr/>
                    <a:lstStyle/>
                    <a:p>
                      <a:pPr algn="ctr" fontAlgn="b"/>
                      <a:r>
                        <a:rPr lang="en-GB" sz="2000" b="1" i="0" u="none" strike="noStrike" dirty="0" err="1">
                          <a:solidFill>
                            <a:srgbClr val="000000"/>
                          </a:solidFill>
                          <a:effectLst/>
                          <a:latin typeface="Calibri" panose="020F0502020204030204" pitchFamily="34" charset="0"/>
                        </a:rPr>
                        <a:t>OrderID</a:t>
                      </a:r>
                      <a:r>
                        <a:rPr lang="en-GB" sz="2000" b="1" i="0" u="none" strike="noStrike" dirty="0">
                          <a:solidFill>
                            <a:srgbClr val="000000"/>
                          </a:solidFill>
                          <a:effectLst/>
                          <a:latin typeface="Calibri" panose="020F0502020204030204" pitchFamily="34" charset="0"/>
                        </a:rPr>
                        <a:t> (Key)</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OrderDate</a:t>
                      </a:r>
                      <a:r>
                        <a:rPr lang="en-GB" sz="2000" b="1" i="0" u="none" strike="noStrike" dirty="0">
                          <a:solidFill>
                            <a:srgbClr val="000000"/>
                          </a:solidFill>
                          <a:effectLst/>
                          <a:latin typeface="Calibri" panose="020F0502020204030204" pitchFamily="34" charset="0"/>
                        </a:rPr>
                        <a:t> </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CustomerID</a:t>
                      </a:r>
                      <a:endParaRPr lang="en-GB" sz="20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Customer</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Address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Date of Birth</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Age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1452984073"/>
                  </a:ext>
                </a:extLst>
              </a:tr>
              <a:tr h="184150">
                <a:tc>
                  <a:txBody>
                    <a:bodyPr/>
                    <a:lstStyle/>
                    <a:p>
                      <a:pPr algn="ctr" fontAlgn="b"/>
                      <a:r>
                        <a:rPr lang="en-GB" sz="1400" b="0" i="0" u="none" strike="noStrike" dirty="0">
                          <a:solidFill>
                            <a:srgbClr val="000000"/>
                          </a:solidFill>
                          <a:effectLst/>
                          <a:latin typeface="Calibri" panose="020F0502020204030204" pitchFamily="34" charset="0"/>
                        </a:rPr>
                        <a:t>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02-Jan-16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101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Wendy Kahn</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1399 Firestone Drive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23-Nov-70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46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7996086"/>
                  </a:ext>
                </a:extLst>
              </a:tr>
              <a:tr h="184150">
                <a:tc>
                  <a:txBody>
                    <a:bodyPr/>
                    <a:lstStyle/>
                    <a:p>
                      <a:pPr algn="ctr" fontAlgn="b"/>
                      <a:r>
                        <a:rPr lang="en-GB" sz="1400" b="0" i="0" u="none" strike="noStrike">
                          <a:solidFill>
                            <a:srgbClr val="000000"/>
                          </a:solidFill>
                          <a:effectLst/>
                          <a:latin typeface="Calibri" panose="020F0502020204030204" pitchFamily="34" charset="0"/>
                        </a:rPr>
                        <a:t>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02-Jan-16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163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Linda Meisner</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1318 Lasalle Street</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16-Jul-82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34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75218137"/>
                  </a:ext>
                </a:extLst>
              </a:tr>
              <a:tr h="184150">
                <a:tc>
                  <a:txBody>
                    <a:bodyPr/>
                    <a:lstStyle/>
                    <a:p>
                      <a:pPr algn="ctr" fontAlgn="b"/>
                      <a:r>
                        <a:rPr lang="en-GB" sz="1400" b="0" i="0" u="none" strike="noStrike">
                          <a:solidFill>
                            <a:srgbClr val="000000"/>
                          </a:solidFill>
                          <a:effectLst/>
                          <a:latin typeface="Calibri" panose="020F0502020204030204" pitchFamily="34" charset="0"/>
                        </a:rPr>
                        <a:t>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03-Jan-16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302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Mike Seamans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9539 Glenside Drive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30-Mar-94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22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4575831"/>
                  </a:ext>
                </a:extLst>
              </a:tr>
            </a:tbl>
          </a:graphicData>
        </a:graphic>
      </p:graphicFrame>
    </p:spTree>
    <p:extLst>
      <p:ext uri="{BB962C8B-B14F-4D97-AF65-F5344CB8AC3E}">
        <p14:creationId xmlns:p14="http://schemas.microsoft.com/office/powerpoint/2010/main" val="10624239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C4414332-B566-4838-ACA1-AFD4E665CD9E}"/>
              </a:ext>
            </a:extLst>
          </p:cNvPr>
          <p:cNvGraphicFramePr>
            <a:graphicFrameLocks noGrp="1"/>
          </p:cNvGraphicFramePr>
          <p:nvPr>
            <p:extLst>
              <p:ext uri="{D42A27DB-BD31-4B8C-83A1-F6EECF244321}">
                <p14:modId xmlns:p14="http://schemas.microsoft.com/office/powerpoint/2010/main" val="760873251"/>
              </p:ext>
            </p:extLst>
          </p:nvPr>
        </p:nvGraphicFramePr>
        <p:xfrm>
          <a:off x="1031240" y="723863"/>
          <a:ext cx="10129519" cy="1708150"/>
        </p:xfrm>
        <a:graphic>
          <a:graphicData uri="http://schemas.openxmlformats.org/drawingml/2006/table">
            <a:tbl>
              <a:tblPr/>
              <a:tblGrid>
                <a:gridCol w="1300871">
                  <a:extLst>
                    <a:ext uri="{9D8B030D-6E8A-4147-A177-3AD203B41FA5}">
                      <a16:colId xmlns:a16="http://schemas.microsoft.com/office/drawing/2014/main" val="450278866"/>
                    </a:ext>
                  </a:extLst>
                </a:gridCol>
                <a:gridCol w="1571887">
                  <a:extLst>
                    <a:ext uri="{9D8B030D-6E8A-4147-A177-3AD203B41FA5}">
                      <a16:colId xmlns:a16="http://schemas.microsoft.com/office/drawing/2014/main" val="3672073858"/>
                    </a:ext>
                  </a:extLst>
                </a:gridCol>
                <a:gridCol w="1883553">
                  <a:extLst>
                    <a:ext uri="{9D8B030D-6E8A-4147-A177-3AD203B41FA5}">
                      <a16:colId xmlns:a16="http://schemas.microsoft.com/office/drawing/2014/main" val="3376921301"/>
                    </a:ext>
                  </a:extLst>
                </a:gridCol>
                <a:gridCol w="1761597">
                  <a:extLst>
                    <a:ext uri="{9D8B030D-6E8A-4147-A177-3AD203B41FA5}">
                      <a16:colId xmlns:a16="http://schemas.microsoft.com/office/drawing/2014/main" val="569541408"/>
                    </a:ext>
                  </a:extLst>
                </a:gridCol>
                <a:gridCol w="1544784">
                  <a:extLst>
                    <a:ext uri="{9D8B030D-6E8A-4147-A177-3AD203B41FA5}">
                      <a16:colId xmlns:a16="http://schemas.microsoft.com/office/drawing/2014/main" val="702078759"/>
                    </a:ext>
                  </a:extLst>
                </a:gridCol>
                <a:gridCol w="1300871">
                  <a:extLst>
                    <a:ext uri="{9D8B030D-6E8A-4147-A177-3AD203B41FA5}">
                      <a16:colId xmlns:a16="http://schemas.microsoft.com/office/drawing/2014/main" val="173747454"/>
                    </a:ext>
                  </a:extLst>
                </a:gridCol>
                <a:gridCol w="765956">
                  <a:extLst>
                    <a:ext uri="{9D8B030D-6E8A-4147-A177-3AD203B41FA5}">
                      <a16:colId xmlns:a16="http://schemas.microsoft.com/office/drawing/2014/main" val="3979051556"/>
                    </a:ext>
                  </a:extLst>
                </a:gridCol>
              </a:tblGrid>
              <a:tr h="184150">
                <a:tc gridSpan="7">
                  <a:txBody>
                    <a:bodyPr/>
                    <a:lstStyle/>
                    <a:p>
                      <a:pPr algn="ctr" fontAlgn="b"/>
                      <a:r>
                        <a:rPr lang="en-GB" sz="2800" b="1" i="0" u="none" strike="noStrike" dirty="0">
                          <a:solidFill>
                            <a:srgbClr val="FF0000"/>
                          </a:solidFill>
                          <a:effectLst/>
                          <a:latin typeface="Calibri" panose="020F0502020204030204" pitchFamily="34" charset="0"/>
                        </a:rPr>
                        <a:t>Customer Orders Table</a:t>
                      </a:r>
                    </a:p>
                  </a:txBody>
                  <a:tcPr marL="6350" marR="6350" marT="635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GB" sz="18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3855278"/>
                  </a:ext>
                </a:extLst>
              </a:tr>
              <a:tr h="184150">
                <a:tc>
                  <a:txBody>
                    <a:bodyPr/>
                    <a:lstStyle/>
                    <a:p>
                      <a:pPr algn="ctr" fontAlgn="b"/>
                      <a:r>
                        <a:rPr lang="en-GB" sz="2000" b="1" i="0" u="none" strike="noStrike" dirty="0" err="1">
                          <a:solidFill>
                            <a:srgbClr val="000000"/>
                          </a:solidFill>
                          <a:effectLst/>
                          <a:latin typeface="Calibri" panose="020F0502020204030204" pitchFamily="34" charset="0"/>
                        </a:rPr>
                        <a:t>OrderID</a:t>
                      </a:r>
                      <a:r>
                        <a:rPr lang="en-GB" sz="2000" b="1" i="0" u="none" strike="noStrike" dirty="0">
                          <a:solidFill>
                            <a:srgbClr val="000000"/>
                          </a:solidFill>
                          <a:effectLst/>
                          <a:latin typeface="Calibri" panose="020F0502020204030204" pitchFamily="34" charset="0"/>
                        </a:rPr>
                        <a:t> (Key)</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OrderDate</a:t>
                      </a:r>
                      <a:r>
                        <a:rPr lang="en-GB" sz="2000" b="1" i="0" u="none" strike="noStrike" dirty="0">
                          <a:solidFill>
                            <a:srgbClr val="000000"/>
                          </a:solidFill>
                          <a:effectLst/>
                          <a:latin typeface="Calibri" panose="020F0502020204030204" pitchFamily="34" charset="0"/>
                        </a:rPr>
                        <a:t> </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CustomerID</a:t>
                      </a:r>
                      <a:endParaRPr lang="en-GB" sz="20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Customer</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Address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Date of Birth</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Age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1452984073"/>
                  </a:ext>
                </a:extLst>
              </a:tr>
              <a:tr h="184150">
                <a:tc>
                  <a:txBody>
                    <a:bodyPr/>
                    <a:lstStyle/>
                    <a:p>
                      <a:pPr algn="ctr" fontAlgn="b"/>
                      <a:r>
                        <a:rPr lang="en-GB" sz="1400" b="0" i="0" u="none" strike="noStrike" dirty="0">
                          <a:solidFill>
                            <a:srgbClr val="000000"/>
                          </a:solidFill>
                          <a:effectLst/>
                          <a:latin typeface="Calibri" panose="020F0502020204030204" pitchFamily="34" charset="0"/>
                        </a:rPr>
                        <a:t>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02-Jan-16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101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Wendy Kahn</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1399 Firestone Drive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23-Nov-70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46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7996086"/>
                  </a:ext>
                </a:extLst>
              </a:tr>
              <a:tr h="184150">
                <a:tc>
                  <a:txBody>
                    <a:bodyPr/>
                    <a:lstStyle/>
                    <a:p>
                      <a:pPr algn="ctr" fontAlgn="b"/>
                      <a:r>
                        <a:rPr lang="en-GB" sz="1400" b="0" i="0" u="none" strike="noStrike">
                          <a:solidFill>
                            <a:srgbClr val="000000"/>
                          </a:solidFill>
                          <a:effectLst/>
                          <a:latin typeface="Calibri" panose="020F0502020204030204" pitchFamily="34" charset="0"/>
                        </a:rPr>
                        <a:t>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02-Jan-16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163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Linda Meisner</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1318 Lasalle Street</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16-Jul-82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34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75218137"/>
                  </a:ext>
                </a:extLst>
              </a:tr>
              <a:tr h="184150">
                <a:tc>
                  <a:txBody>
                    <a:bodyPr/>
                    <a:lstStyle/>
                    <a:p>
                      <a:pPr algn="ctr" fontAlgn="b"/>
                      <a:r>
                        <a:rPr lang="en-GB" sz="1400" b="0" i="0" u="none" strike="noStrike">
                          <a:solidFill>
                            <a:srgbClr val="000000"/>
                          </a:solidFill>
                          <a:effectLst/>
                          <a:latin typeface="Calibri" panose="020F0502020204030204" pitchFamily="34" charset="0"/>
                        </a:rPr>
                        <a:t>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03-Jan-16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302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Mike Seamans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9539 Glenside Drive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a:solidFill>
                            <a:srgbClr val="000000"/>
                          </a:solidFill>
                          <a:effectLst/>
                          <a:latin typeface="Calibri" panose="020F0502020204030204" pitchFamily="34" charset="0"/>
                        </a:rPr>
                        <a:t>30-Mar-94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400" b="0" i="0" u="none" strike="noStrike" dirty="0">
                          <a:solidFill>
                            <a:srgbClr val="000000"/>
                          </a:solidFill>
                          <a:effectLst/>
                          <a:latin typeface="Calibri" panose="020F0502020204030204" pitchFamily="34" charset="0"/>
                        </a:rPr>
                        <a:t>22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4575831"/>
                  </a:ext>
                </a:extLst>
              </a:tr>
            </a:tbl>
          </a:graphicData>
        </a:graphic>
      </p:graphicFrame>
      <p:sp>
        <p:nvSpPr>
          <p:cNvPr id="5" name="Flowchart: Summing Junction 4">
            <a:extLst>
              <a:ext uri="{FF2B5EF4-FFF2-40B4-BE49-F238E27FC236}">
                <a16:creationId xmlns:a16="http://schemas.microsoft.com/office/drawing/2014/main" id="{EE5D31E5-397D-4A9F-96D3-486AC1A6B5EF}"/>
              </a:ext>
            </a:extLst>
          </p:cNvPr>
          <p:cNvSpPr/>
          <p:nvPr/>
        </p:nvSpPr>
        <p:spPr>
          <a:xfrm>
            <a:off x="753979" y="480061"/>
            <a:ext cx="10555705" cy="2808572"/>
          </a:xfrm>
          <a:prstGeom prst="flowChartSummingJunction">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6" name="Table 5">
            <a:extLst>
              <a:ext uri="{FF2B5EF4-FFF2-40B4-BE49-F238E27FC236}">
                <a16:creationId xmlns:a16="http://schemas.microsoft.com/office/drawing/2014/main" id="{AAE2EE27-1C32-4EC3-B6FE-76C67B70A023}"/>
              </a:ext>
            </a:extLst>
          </p:cNvPr>
          <p:cNvGraphicFramePr>
            <a:graphicFrameLocks noGrp="1"/>
          </p:cNvGraphicFramePr>
          <p:nvPr>
            <p:extLst>
              <p:ext uri="{D42A27DB-BD31-4B8C-83A1-F6EECF244321}">
                <p14:modId xmlns:p14="http://schemas.microsoft.com/office/powerpoint/2010/main" val="2420937449"/>
              </p:ext>
            </p:extLst>
          </p:nvPr>
        </p:nvGraphicFramePr>
        <p:xfrm>
          <a:off x="7188199" y="3903011"/>
          <a:ext cx="3972560" cy="1860550"/>
        </p:xfrm>
        <a:graphic>
          <a:graphicData uri="http://schemas.openxmlformats.org/drawingml/2006/table">
            <a:tbl>
              <a:tblPr/>
              <a:tblGrid>
                <a:gridCol w="1117600">
                  <a:extLst>
                    <a:ext uri="{9D8B030D-6E8A-4147-A177-3AD203B41FA5}">
                      <a16:colId xmlns:a16="http://schemas.microsoft.com/office/drawing/2014/main" val="2463788397"/>
                    </a:ext>
                  </a:extLst>
                </a:gridCol>
                <a:gridCol w="1493520">
                  <a:extLst>
                    <a:ext uri="{9D8B030D-6E8A-4147-A177-3AD203B41FA5}">
                      <a16:colId xmlns:a16="http://schemas.microsoft.com/office/drawing/2014/main" val="2826103908"/>
                    </a:ext>
                  </a:extLst>
                </a:gridCol>
                <a:gridCol w="1361440">
                  <a:extLst>
                    <a:ext uri="{9D8B030D-6E8A-4147-A177-3AD203B41FA5}">
                      <a16:colId xmlns:a16="http://schemas.microsoft.com/office/drawing/2014/main" val="2242180984"/>
                    </a:ext>
                  </a:extLst>
                </a:gridCol>
              </a:tblGrid>
              <a:tr h="184150">
                <a:tc gridSpan="3">
                  <a:txBody>
                    <a:bodyPr/>
                    <a:lstStyle/>
                    <a:p>
                      <a:pPr algn="ctr" fontAlgn="b"/>
                      <a:r>
                        <a:rPr lang="en-GB" sz="2000" b="1" i="0" u="none" strike="noStrike" dirty="0">
                          <a:solidFill>
                            <a:srgbClr val="FF0000"/>
                          </a:solidFill>
                          <a:effectLst/>
                          <a:latin typeface="Calibri" panose="020F0502020204030204" pitchFamily="34" charset="0"/>
                        </a:rPr>
                        <a:t>Customer Orders table</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hMerge="1">
                  <a:txBody>
                    <a:bodyPr/>
                    <a:lstStyle/>
                    <a:p>
                      <a:pPr algn="l" fontAlgn="b"/>
                      <a:endParaRPr lang="en-GB" sz="18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hMerge="1">
                  <a:txBody>
                    <a:bodyPr/>
                    <a:lstStyle/>
                    <a:p>
                      <a:pPr algn="l" fontAlgn="b"/>
                      <a:endParaRPr lang="en-GB" sz="18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1939117381"/>
                  </a:ext>
                </a:extLst>
              </a:tr>
              <a:tr h="184150">
                <a:tc>
                  <a:txBody>
                    <a:bodyPr/>
                    <a:lstStyle/>
                    <a:p>
                      <a:pPr algn="ctr" fontAlgn="b"/>
                      <a:r>
                        <a:rPr lang="en-GB" sz="2000" b="1" i="0" u="none" strike="noStrike" dirty="0" err="1">
                          <a:solidFill>
                            <a:srgbClr val="000000"/>
                          </a:solidFill>
                          <a:effectLst/>
                          <a:latin typeface="Calibri" panose="020F0502020204030204" pitchFamily="34" charset="0"/>
                        </a:rPr>
                        <a:t>OrderID</a:t>
                      </a:r>
                      <a:r>
                        <a:rPr lang="en-GB" sz="2000" b="1" i="0" u="none" strike="noStrike" dirty="0">
                          <a:solidFill>
                            <a:srgbClr val="000000"/>
                          </a:solidFill>
                          <a:effectLst/>
                          <a:latin typeface="Calibri" panose="020F0502020204030204" pitchFamily="34" charset="0"/>
                        </a:rPr>
                        <a:t> (Key)</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OrderDate</a:t>
                      </a:r>
                      <a:r>
                        <a:rPr lang="en-GB" sz="2000" b="1" i="0" u="none" strike="noStrike" dirty="0">
                          <a:solidFill>
                            <a:srgbClr val="000000"/>
                          </a:solidFill>
                          <a:effectLst/>
                          <a:latin typeface="Calibri" panose="020F0502020204030204" pitchFamily="34" charset="0"/>
                        </a:rPr>
                        <a:t> </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err="1">
                          <a:solidFill>
                            <a:srgbClr val="000000"/>
                          </a:solidFill>
                          <a:effectLst/>
                          <a:latin typeface="Calibri" panose="020F0502020204030204" pitchFamily="34" charset="0"/>
                        </a:rPr>
                        <a:t>CustomerID</a:t>
                      </a:r>
                      <a:endParaRPr lang="en-GB" sz="20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2758763244"/>
                  </a:ext>
                </a:extLst>
              </a:tr>
              <a:tr h="184150">
                <a:tc>
                  <a:txBody>
                    <a:bodyPr/>
                    <a:lstStyle/>
                    <a:p>
                      <a:pPr algn="ctr" fontAlgn="b"/>
                      <a:r>
                        <a:rPr lang="en-GB" sz="2000" b="0" i="0" u="none" strike="noStrike">
                          <a:solidFill>
                            <a:srgbClr val="000000"/>
                          </a:solidFill>
                          <a:effectLst/>
                          <a:latin typeface="Calibri" panose="020F0502020204030204" pitchFamily="34" charset="0"/>
                        </a:rPr>
                        <a:t>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02-Jan-16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101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5100365"/>
                  </a:ext>
                </a:extLst>
              </a:tr>
              <a:tr h="184150">
                <a:tc>
                  <a:txBody>
                    <a:bodyPr/>
                    <a:lstStyle/>
                    <a:p>
                      <a:pPr algn="ctr" fontAlgn="b"/>
                      <a:r>
                        <a:rPr lang="en-GB" sz="2000" b="0" i="0" u="none" strike="noStrike">
                          <a:solidFill>
                            <a:srgbClr val="000000"/>
                          </a:solidFill>
                          <a:effectLst/>
                          <a:latin typeface="Calibri" panose="020F0502020204030204" pitchFamily="34" charset="0"/>
                        </a:rPr>
                        <a:t>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02-Jan-16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163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7351480"/>
                  </a:ext>
                </a:extLst>
              </a:tr>
              <a:tr h="184150">
                <a:tc>
                  <a:txBody>
                    <a:bodyPr/>
                    <a:lstStyle/>
                    <a:p>
                      <a:pPr algn="ctr" fontAlgn="b"/>
                      <a:r>
                        <a:rPr lang="en-GB" sz="2000" b="0" i="0" u="none" strike="noStrike">
                          <a:solidFill>
                            <a:srgbClr val="000000"/>
                          </a:solidFill>
                          <a:effectLst/>
                          <a:latin typeface="Calibri" panose="020F0502020204030204" pitchFamily="34" charset="0"/>
                        </a:rPr>
                        <a:t>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03-Jan-16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dirty="0">
                          <a:solidFill>
                            <a:srgbClr val="000000"/>
                          </a:solidFill>
                          <a:effectLst/>
                          <a:latin typeface="Calibri" panose="020F0502020204030204" pitchFamily="34" charset="0"/>
                        </a:rPr>
                        <a:t>302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46858756"/>
                  </a:ext>
                </a:extLst>
              </a:tr>
            </a:tbl>
          </a:graphicData>
        </a:graphic>
      </p:graphicFrame>
      <p:graphicFrame>
        <p:nvGraphicFramePr>
          <p:cNvPr id="8" name="Table 7">
            <a:extLst>
              <a:ext uri="{FF2B5EF4-FFF2-40B4-BE49-F238E27FC236}">
                <a16:creationId xmlns:a16="http://schemas.microsoft.com/office/drawing/2014/main" id="{F5F80CFE-C15F-4E7E-9C05-0C304658CF2B}"/>
              </a:ext>
            </a:extLst>
          </p:cNvPr>
          <p:cNvGraphicFramePr>
            <a:graphicFrameLocks noGrp="1"/>
          </p:cNvGraphicFramePr>
          <p:nvPr>
            <p:extLst>
              <p:ext uri="{D42A27DB-BD31-4B8C-83A1-F6EECF244321}">
                <p14:modId xmlns:p14="http://schemas.microsoft.com/office/powerpoint/2010/main" val="403918796"/>
              </p:ext>
            </p:extLst>
          </p:nvPr>
        </p:nvGraphicFramePr>
        <p:xfrm>
          <a:off x="606044" y="3569368"/>
          <a:ext cx="6353556" cy="2470150"/>
        </p:xfrm>
        <a:graphic>
          <a:graphicData uri="http://schemas.openxmlformats.org/drawingml/2006/table">
            <a:tbl>
              <a:tblPr/>
              <a:tblGrid>
                <a:gridCol w="1546780">
                  <a:extLst>
                    <a:ext uri="{9D8B030D-6E8A-4147-A177-3AD203B41FA5}">
                      <a16:colId xmlns:a16="http://schemas.microsoft.com/office/drawing/2014/main" val="2342963018"/>
                    </a:ext>
                  </a:extLst>
                </a:gridCol>
                <a:gridCol w="1425324">
                  <a:extLst>
                    <a:ext uri="{9D8B030D-6E8A-4147-A177-3AD203B41FA5}">
                      <a16:colId xmlns:a16="http://schemas.microsoft.com/office/drawing/2014/main" val="1762092052"/>
                    </a:ext>
                  </a:extLst>
                </a:gridCol>
                <a:gridCol w="1710647">
                  <a:extLst>
                    <a:ext uri="{9D8B030D-6E8A-4147-A177-3AD203B41FA5}">
                      <a16:colId xmlns:a16="http://schemas.microsoft.com/office/drawing/2014/main" val="2712044200"/>
                    </a:ext>
                  </a:extLst>
                </a:gridCol>
                <a:gridCol w="1670805">
                  <a:extLst>
                    <a:ext uri="{9D8B030D-6E8A-4147-A177-3AD203B41FA5}">
                      <a16:colId xmlns:a16="http://schemas.microsoft.com/office/drawing/2014/main" val="4120036960"/>
                    </a:ext>
                  </a:extLst>
                </a:gridCol>
              </a:tblGrid>
              <a:tr h="184150">
                <a:tc gridSpan="4">
                  <a:txBody>
                    <a:bodyPr/>
                    <a:lstStyle/>
                    <a:p>
                      <a:pPr algn="ctr" fontAlgn="b"/>
                      <a:r>
                        <a:rPr lang="en-GB" sz="2000" b="1" i="0" u="none" strike="noStrike" dirty="0">
                          <a:solidFill>
                            <a:srgbClr val="FF0000"/>
                          </a:solidFill>
                          <a:effectLst/>
                          <a:latin typeface="Calibri" panose="020F0502020204030204" pitchFamily="34" charset="0"/>
                        </a:rPr>
                        <a:t>Customers Table</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hMerge="1">
                  <a:txBody>
                    <a:bodyPr/>
                    <a:lstStyle/>
                    <a:p>
                      <a:pPr algn="ctr" fontAlgn="b"/>
                      <a:endParaRPr lang="en-GB" sz="18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hMerge="1">
                  <a:txBody>
                    <a:bodyPr/>
                    <a:lstStyle/>
                    <a:p>
                      <a:pPr algn="ctr" fontAlgn="b"/>
                      <a:endParaRPr lang="en-GB" sz="18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hMerge="1">
                  <a:txBody>
                    <a:bodyPr/>
                    <a:lstStyle/>
                    <a:p>
                      <a:pPr algn="ctr" fontAlgn="b"/>
                      <a:endParaRPr lang="en-GB" sz="18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3250776248"/>
                  </a:ext>
                </a:extLst>
              </a:tr>
              <a:tr h="184150">
                <a:tc>
                  <a:txBody>
                    <a:bodyPr/>
                    <a:lstStyle/>
                    <a:p>
                      <a:pPr algn="ctr" fontAlgn="b"/>
                      <a:r>
                        <a:rPr lang="en-GB" sz="2000" b="1" i="0" u="none" strike="noStrike" dirty="0" err="1">
                          <a:solidFill>
                            <a:srgbClr val="000000"/>
                          </a:solidFill>
                          <a:effectLst/>
                          <a:latin typeface="Calibri" panose="020F0502020204030204" pitchFamily="34" charset="0"/>
                        </a:rPr>
                        <a:t>CustomerID</a:t>
                      </a:r>
                      <a:endParaRPr lang="en-GB" sz="2000" b="1"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Customer</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Address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ctr" fontAlgn="b"/>
                      <a:r>
                        <a:rPr lang="en-GB" sz="2000" b="1" i="0" u="none" strike="noStrike" dirty="0">
                          <a:solidFill>
                            <a:srgbClr val="000000"/>
                          </a:solidFill>
                          <a:effectLst/>
                          <a:latin typeface="Calibri" panose="020F0502020204030204" pitchFamily="34" charset="0"/>
                        </a:rPr>
                        <a:t>Date of Birth</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extLst>
                  <a:ext uri="{0D108BD9-81ED-4DB2-BD59-A6C34878D82A}">
                    <a16:rowId xmlns:a16="http://schemas.microsoft.com/office/drawing/2014/main" val="786212504"/>
                  </a:ext>
                </a:extLst>
              </a:tr>
              <a:tr h="184150">
                <a:tc>
                  <a:txBody>
                    <a:bodyPr/>
                    <a:lstStyle/>
                    <a:p>
                      <a:pPr algn="ctr" fontAlgn="b"/>
                      <a:r>
                        <a:rPr lang="en-GB" sz="2000" b="0" i="0" u="none" strike="noStrike">
                          <a:solidFill>
                            <a:srgbClr val="000000"/>
                          </a:solidFill>
                          <a:effectLst/>
                          <a:latin typeface="Calibri" panose="020F0502020204030204" pitchFamily="34" charset="0"/>
                        </a:rPr>
                        <a:t>101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Wendy Kahn</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1399 Firestone Drive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dirty="0">
                          <a:solidFill>
                            <a:srgbClr val="000000"/>
                          </a:solidFill>
                          <a:effectLst/>
                          <a:latin typeface="Calibri" panose="020F0502020204030204" pitchFamily="34" charset="0"/>
                        </a:rPr>
                        <a:t>23-Nov-70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07280413"/>
                  </a:ext>
                </a:extLst>
              </a:tr>
              <a:tr h="184150">
                <a:tc>
                  <a:txBody>
                    <a:bodyPr/>
                    <a:lstStyle/>
                    <a:p>
                      <a:pPr algn="ctr" fontAlgn="b"/>
                      <a:r>
                        <a:rPr lang="en-GB" sz="2000" b="0" i="0" u="none" strike="noStrike">
                          <a:solidFill>
                            <a:srgbClr val="000000"/>
                          </a:solidFill>
                          <a:effectLst/>
                          <a:latin typeface="Calibri" panose="020F0502020204030204" pitchFamily="34" charset="0"/>
                        </a:rPr>
                        <a:t>163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Linda Meisner</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1318 Lasalle Street</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dirty="0">
                          <a:solidFill>
                            <a:srgbClr val="000000"/>
                          </a:solidFill>
                          <a:effectLst/>
                          <a:latin typeface="Calibri" panose="020F0502020204030204" pitchFamily="34" charset="0"/>
                        </a:rPr>
                        <a:t>16-Jul-82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3549193"/>
                  </a:ext>
                </a:extLst>
              </a:tr>
              <a:tr h="184150">
                <a:tc>
                  <a:txBody>
                    <a:bodyPr/>
                    <a:lstStyle/>
                    <a:p>
                      <a:pPr algn="ctr" fontAlgn="b"/>
                      <a:r>
                        <a:rPr lang="en-GB" sz="2000" b="0" i="0" u="none" strike="noStrike">
                          <a:solidFill>
                            <a:srgbClr val="000000"/>
                          </a:solidFill>
                          <a:effectLst/>
                          <a:latin typeface="Calibri" panose="020F0502020204030204" pitchFamily="34" charset="0"/>
                        </a:rPr>
                        <a:t>302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Mike Seamans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a:solidFill>
                            <a:srgbClr val="000000"/>
                          </a:solidFill>
                          <a:effectLst/>
                          <a:latin typeface="Calibri" panose="020F0502020204030204" pitchFamily="34" charset="0"/>
                        </a:rPr>
                        <a:t>9539 Glenside Drive</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0" i="0" u="none" strike="noStrike" dirty="0">
                          <a:solidFill>
                            <a:srgbClr val="000000"/>
                          </a:solidFill>
                          <a:effectLst/>
                          <a:latin typeface="Calibri" panose="020F0502020204030204" pitchFamily="34" charset="0"/>
                        </a:rPr>
                        <a:t>30-Mar-94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54915682"/>
                  </a:ext>
                </a:extLst>
              </a:tr>
            </a:tbl>
          </a:graphicData>
        </a:graphic>
      </p:graphicFrame>
    </p:spTree>
    <p:extLst>
      <p:ext uri="{BB962C8B-B14F-4D97-AF65-F5344CB8AC3E}">
        <p14:creationId xmlns:p14="http://schemas.microsoft.com/office/powerpoint/2010/main" val="8884130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DFDF06-33E3-4E80-9504-94C47FCA64A5}"/>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err="1">
                <a:solidFill>
                  <a:schemeClr val="bg1"/>
                </a:solidFill>
                <a:latin typeface="+mj-lt"/>
                <a:ea typeface="+mj-ea"/>
                <a:cs typeface="+mj-cs"/>
              </a:rPr>
              <a:t>Denormalised</a:t>
            </a:r>
            <a:endParaRPr lang="en-US" sz="3200" kern="1200" dirty="0">
              <a:solidFill>
                <a:schemeClr val="bg1"/>
              </a:solidFill>
              <a:latin typeface="+mj-lt"/>
              <a:ea typeface="+mj-ea"/>
              <a:cs typeface="+mj-cs"/>
            </a:endParaRPr>
          </a:p>
        </p:txBody>
      </p:sp>
      <p:graphicFrame>
        <p:nvGraphicFramePr>
          <p:cNvPr id="4" name="Content Placeholder 3">
            <a:extLst>
              <a:ext uri="{FF2B5EF4-FFF2-40B4-BE49-F238E27FC236}">
                <a16:creationId xmlns:a16="http://schemas.microsoft.com/office/drawing/2014/main" id="{CA5CEEEA-5D44-4315-BFAF-B1EAF9039F40}"/>
              </a:ext>
            </a:extLst>
          </p:cNvPr>
          <p:cNvGraphicFramePr>
            <a:graphicFrameLocks noGrp="1"/>
          </p:cNvGraphicFramePr>
          <p:nvPr>
            <p:ph idx="1"/>
            <p:extLst>
              <p:ext uri="{D42A27DB-BD31-4B8C-83A1-F6EECF244321}">
                <p14:modId xmlns:p14="http://schemas.microsoft.com/office/powerpoint/2010/main" val="1935140883"/>
              </p:ext>
            </p:extLst>
          </p:nvPr>
        </p:nvGraphicFramePr>
        <p:xfrm>
          <a:off x="643467" y="1916470"/>
          <a:ext cx="10905068" cy="3911715"/>
        </p:xfrm>
        <a:graphic>
          <a:graphicData uri="http://schemas.openxmlformats.org/drawingml/2006/table">
            <a:tbl>
              <a:tblPr firstRow="1" bandRow="1">
                <a:noFill/>
              </a:tblPr>
              <a:tblGrid>
                <a:gridCol w="2319586">
                  <a:extLst>
                    <a:ext uri="{9D8B030D-6E8A-4147-A177-3AD203B41FA5}">
                      <a16:colId xmlns:a16="http://schemas.microsoft.com/office/drawing/2014/main" val="2968604975"/>
                    </a:ext>
                  </a:extLst>
                </a:gridCol>
                <a:gridCol w="2673998">
                  <a:extLst>
                    <a:ext uri="{9D8B030D-6E8A-4147-A177-3AD203B41FA5}">
                      <a16:colId xmlns:a16="http://schemas.microsoft.com/office/drawing/2014/main" val="1309313121"/>
                    </a:ext>
                  </a:extLst>
                </a:gridCol>
                <a:gridCol w="2857656">
                  <a:extLst>
                    <a:ext uri="{9D8B030D-6E8A-4147-A177-3AD203B41FA5}">
                      <a16:colId xmlns:a16="http://schemas.microsoft.com/office/drawing/2014/main" val="1138130229"/>
                    </a:ext>
                  </a:extLst>
                </a:gridCol>
                <a:gridCol w="3053828">
                  <a:extLst>
                    <a:ext uri="{9D8B030D-6E8A-4147-A177-3AD203B41FA5}">
                      <a16:colId xmlns:a16="http://schemas.microsoft.com/office/drawing/2014/main" val="3989444073"/>
                    </a:ext>
                  </a:extLst>
                </a:gridCol>
              </a:tblGrid>
              <a:tr h="837567">
                <a:tc gridSpan="4">
                  <a:txBody>
                    <a:bodyPr/>
                    <a:lstStyle/>
                    <a:p>
                      <a:pPr algn="ctr" fontAlgn="b"/>
                      <a:r>
                        <a:rPr lang="en-GB" sz="2400" b="0" i="0" u="none" strike="noStrike" cap="all" spc="150" dirty="0">
                          <a:solidFill>
                            <a:schemeClr val="lt1"/>
                          </a:solidFill>
                          <a:effectLst/>
                          <a:latin typeface="Calibri" panose="020F0502020204030204" pitchFamily="34" charset="0"/>
                        </a:rPr>
                        <a:t>Customer Orders table</a:t>
                      </a:r>
                    </a:p>
                  </a:txBody>
                  <a:tcPr marL="207091" marR="207091" marT="207091" marB="207091" anchor="b">
                    <a:lnL w="12700" cmpd="sng">
                      <a:noFill/>
                    </a:lnL>
                    <a:lnR w="12700" cmpd="sng">
                      <a:noFill/>
                    </a:lnR>
                    <a:lnT w="12700" cmpd="sng">
                      <a:noFill/>
                    </a:lnT>
                    <a:lnB w="38100" cmpd="sng">
                      <a:noFill/>
                    </a:lnB>
                    <a:solidFill>
                      <a:srgbClr val="505356"/>
                    </a:solidFill>
                  </a:tcPr>
                </a:tc>
                <a:tc hMerge="1">
                  <a:txBody>
                    <a:bodyPr/>
                    <a:lstStyle/>
                    <a:p>
                      <a:endParaRPr lang="en-GB"/>
                    </a:p>
                  </a:txBody>
                  <a:tcPr/>
                </a:tc>
                <a:tc hMerge="1">
                  <a:txBody>
                    <a:bodyPr/>
                    <a:lstStyle/>
                    <a:p>
                      <a:pPr algn="ctr" fontAlgn="b"/>
                      <a:endParaRPr lang="en-GB" sz="2400" b="0" i="0" u="none" strike="noStrike" cap="all" spc="150" dirty="0">
                        <a:solidFill>
                          <a:schemeClr val="lt1"/>
                        </a:solidFill>
                        <a:effectLst/>
                        <a:latin typeface="Calibri" panose="020F0502020204030204" pitchFamily="34" charset="0"/>
                      </a:endParaRPr>
                    </a:p>
                  </a:txBody>
                  <a:tcPr marL="207091" marR="207091" marT="207091" marB="207091" anchor="b">
                    <a:lnL w="12700" cmpd="sng">
                      <a:noFill/>
                    </a:lnL>
                    <a:lnR w="12700" cmpd="sng">
                      <a:noFill/>
                    </a:lnR>
                    <a:lnT w="12700" cmpd="sng">
                      <a:noFill/>
                    </a:lnT>
                    <a:lnB w="38100" cmpd="sng">
                      <a:noFill/>
                    </a:lnB>
                    <a:solidFill>
                      <a:srgbClr val="505356"/>
                    </a:solidFill>
                  </a:tcPr>
                </a:tc>
                <a:tc hMerge="1">
                  <a:txBody>
                    <a:bodyPr/>
                    <a:lstStyle/>
                    <a:p>
                      <a:pPr algn="ctr" fontAlgn="b"/>
                      <a:endParaRPr lang="en-GB" sz="2400" b="0" i="0" u="none" strike="noStrike" cap="all" spc="150" dirty="0">
                        <a:solidFill>
                          <a:schemeClr val="lt1"/>
                        </a:solidFill>
                        <a:effectLst/>
                        <a:latin typeface="Calibri" panose="020F0502020204030204" pitchFamily="34" charset="0"/>
                      </a:endParaRPr>
                    </a:p>
                  </a:txBody>
                  <a:tcPr marL="207091" marR="207091" marT="207091" marB="207091" anchor="b">
                    <a:lnL w="12700" cmpd="sng">
                      <a:noFill/>
                    </a:lnL>
                    <a:lnR w="12700" cmpd="sng">
                      <a:noFill/>
                    </a:lnR>
                    <a:lnT w="12700" cmpd="sng">
                      <a:noFill/>
                    </a:lnT>
                    <a:lnB w="38100" cmpd="sng">
                      <a:noFill/>
                    </a:lnB>
                    <a:solidFill>
                      <a:srgbClr val="505356"/>
                    </a:solidFill>
                  </a:tcPr>
                </a:tc>
                <a:extLst>
                  <a:ext uri="{0D108BD9-81ED-4DB2-BD59-A6C34878D82A}">
                    <a16:rowId xmlns:a16="http://schemas.microsoft.com/office/drawing/2014/main" val="944011894"/>
                  </a:ext>
                </a:extLst>
              </a:tr>
              <a:tr h="768537">
                <a:tc>
                  <a:txBody>
                    <a:bodyPr/>
                    <a:lstStyle/>
                    <a:p>
                      <a:pPr algn="ctr" fontAlgn="b"/>
                      <a:r>
                        <a:rPr lang="en-GB" sz="2000" b="1" i="0" u="none" strike="noStrike" cap="none" spc="0" dirty="0" err="1">
                          <a:solidFill>
                            <a:schemeClr val="tx1"/>
                          </a:solidFill>
                          <a:effectLst/>
                          <a:latin typeface="Calibri" panose="020F0502020204030204" pitchFamily="34" charset="0"/>
                        </a:rPr>
                        <a:t>OrderID</a:t>
                      </a:r>
                      <a:endParaRPr lang="en-GB" sz="2000" b="1" i="0" u="none" strike="noStrike" cap="none" spc="0" dirty="0">
                        <a:solidFill>
                          <a:schemeClr val="tx1"/>
                        </a:solidFill>
                        <a:effectLst/>
                        <a:latin typeface="Calibri" panose="020F0502020204030204" pitchFamily="34" charset="0"/>
                      </a:endParaRPr>
                    </a:p>
                  </a:txBody>
                  <a:tcPr marL="207091" marR="207091" marT="207091" marB="207091" anchor="b">
                    <a:lnL w="12700" cmpd="sng">
                      <a:noFill/>
                      <a:prstDash val="solid"/>
                    </a:lnL>
                    <a:lnR w="12700" cmpd="sng">
                      <a:noFill/>
                      <a:prstDash val="solid"/>
                    </a:lnR>
                    <a:lnT w="38100" cmpd="sng">
                      <a:noFill/>
                    </a:lnT>
                    <a:lnB w="12700" cmpd="sng">
                      <a:noFill/>
                      <a:prstDash val="solid"/>
                    </a:lnB>
                    <a:noFill/>
                  </a:tcPr>
                </a:tc>
                <a:tc>
                  <a:txBody>
                    <a:bodyPr/>
                    <a:lstStyle/>
                    <a:p>
                      <a:pPr algn="ctr" fontAlgn="b"/>
                      <a:r>
                        <a:rPr lang="en-GB" sz="2000" b="1" i="0" u="none" strike="noStrike" cap="none" spc="0" dirty="0" err="1">
                          <a:solidFill>
                            <a:schemeClr val="tx1"/>
                          </a:solidFill>
                          <a:effectLst/>
                          <a:latin typeface="Calibri" panose="020F0502020204030204" pitchFamily="34" charset="0"/>
                        </a:rPr>
                        <a:t>OrderDate</a:t>
                      </a:r>
                      <a:endParaRPr lang="en-GB" sz="2000" b="1" i="0" u="none" strike="noStrike" cap="none" spc="0" dirty="0">
                        <a:solidFill>
                          <a:schemeClr val="tx1"/>
                        </a:solidFill>
                        <a:effectLst/>
                        <a:latin typeface="Calibri" panose="020F0502020204030204" pitchFamily="34" charset="0"/>
                      </a:endParaRPr>
                    </a:p>
                  </a:txBody>
                  <a:tcPr marL="207091" marR="207091" marT="207091" marB="207091" anchor="b">
                    <a:lnL w="12700" cmpd="sng">
                      <a:noFill/>
                      <a:prstDash val="solid"/>
                    </a:lnL>
                    <a:lnR w="12700" cmpd="sng">
                      <a:noFill/>
                      <a:prstDash val="solid"/>
                    </a:lnR>
                    <a:lnT w="38100" cmpd="sng">
                      <a:noFill/>
                    </a:lnT>
                    <a:lnB w="12700" cmpd="sng">
                      <a:noFill/>
                      <a:prstDash val="solid"/>
                    </a:lnB>
                    <a:noFill/>
                  </a:tcPr>
                </a:tc>
                <a:tc>
                  <a:txBody>
                    <a:bodyPr/>
                    <a:lstStyle/>
                    <a:p>
                      <a:pPr algn="ctr" fontAlgn="b"/>
                      <a:r>
                        <a:rPr lang="en-GB" sz="2000" b="1" i="0" u="none" strike="noStrike" cap="none" spc="0" dirty="0" err="1">
                          <a:solidFill>
                            <a:schemeClr val="tx1"/>
                          </a:solidFill>
                          <a:effectLst/>
                          <a:latin typeface="Calibri" panose="020F0502020204030204" pitchFamily="34" charset="0"/>
                        </a:rPr>
                        <a:t>CustomerID</a:t>
                      </a:r>
                      <a:endParaRPr lang="en-GB" sz="2000" b="1" i="0" u="none" strike="noStrike" cap="none" spc="0" dirty="0">
                        <a:solidFill>
                          <a:schemeClr val="tx1"/>
                        </a:solidFill>
                        <a:effectLst/>
                        <a:latin typeface="Calibri" panose="020F0502020204030204" pitchFamily="34" charset="0"/>
                      </a:endParaRPr>
                    </a:p>
                  </a:txBody>
                  <a:tcPr marL="207091" marR="207091" marT="207091" marB="207091" anchor="b">
                    <a:lnL w="12700" cmpd="sng">
                      <a:noFill/>
                      <a:prstDash val="solid"/>
                    </a:lnL>
                    <a:lnR w="12700" cmpd="sng">
                      <a:noFill/>
                      <a:prstDash val="solid"/>
                    </a:lnR>
                    <a:lnT w="38100" cmpd="sng">
                      <a:noFill/>
                    </a:lnT>
                    <a:lnB w="12700" cmpd="sng">
                      <a:noFill/>
                      <a:prstDash val="solid"/>
                    </a:lnB>
                    <a:noFill/>
                  </a:tcPr>
                </a:tc>
                <a:tc>
                  <a:txBody>
                    <a:bodyPr/>
                    <a:lstStyle/>
                    <a:p>
                      <a:pPr algn="ctr" fontAlgn="b"/>
                      <a:r>
                        <a:rPr lang="en-GB" sz="2000" b="1" i="0" u="none" strike="noStrike" cap="none" spc="0" dirty="0" err="1">
                          <a:solidFill>
                            <a:schemeClr val="tx1"/>
                          </a:solidFill>
                          <a:effectLst/>
                          <a:latin typeface="Calibri" panose="020F0502020204030204" pitchFamily="34" charset="0"/>
                        </a:rPr>
                        <a:t>SalesAmount</a:t>
                      </a:r>
                      <a:endParaRPr lang="en-GB" sz="2000" b="1" i="0" u="none" strike="noStrike" cap="none" spc="0" dirty="0">
                        <a:solidFill>
                          <a:schemeClr val="tx1"/>
                        </a:solidFill>
                        <a:effectLst/>
                        <a:latin typeface="Calibri" panose="020F0502020204030204" pitchFamily="34" charset="0"/>
                      </a:endParaRPr>
                    </a:p>
                  </a:txBody>
                  <a:tcPr marL="207091" marR="207091" marT="207091" marB="207091" anchor="b">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423018233"/>
                  </a:ext>
                </a:extLst>
              </a:tr>
              <a:tr h="768537">
                <a:tc>
                  <a:txBody>
                    <a:bodyPr/>
                    <a:lstStyle/>
                    <a:p>
                      <a:pPr algn="ctr" fontAlgn="b"/>
                      <a:r>
                        <a:rPr lang="en-GB" sz="2000" b="0" i="0" u="none" strike="noStrike" cap="none" spc="0">
                          <a:solidFill>
                            <a:schemeClr val="tx1"/>
                          </a:solidFill>
                          <a:effectLst/>
                          <a:latin typeface="Calibri" panose="020F0502020204030204" pitchFamily="34" charset="0"/>
                        </a:rPr>
                        <a:t>1</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fontAlgn="b"/>
                      <a:r>
                        <a:rPr lang="en-GB" sz="2000" b="0" i="0" u="none" strike="noStrike" cap="none" spc="0">
                          <a:solidFill>
                            <a:schemeClr val="tx1"/>
                          </a:solidFill>
                          <a:effectLst/>
                          <a:latin typeface="Calibri" panose="020F0502020204030204" pitchFamily="34" charset="0"/>
                        </a:rPr>
                        <a:t>02-Jan-16</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fontAlgn="b"/>
                      <a:r>
                        <a:rPr lang="en-GB" sz="2000" b="0" i="0" u="none" strike="noStrike" cap="none" spc="0" dirty="0">
                          <a:solidFill>
                            <a:schemeClr val="tx1"/>
                          </a:solidFill>
                          <a:effectLst/>
                          <a:latin typeface="Calibri" panose="020F0502020204030204" pitchFamily="34" charset="0"/>
                        </a:rPr>
                        <a:t>101</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fontAlgn="b"/>
                      <a:r>
                        <a:rPr lang="en-GB" sz="2000" b="0" i="0" u="none" strike="noStrike" cap="none" spc="0">
                          <a:solidFill>
                            <a:schemeClr val="tx1"/>
                          </a:solidFill>
                          <a:effectLst/>
                          <a:latin typeface="Calibri" panose="020F0502020204030204" pitchFamily="34" charset="0"/>
                        </a:rPr>
                        <a:t>15.99</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344173440"/>
                  </a:ext>
                </a:extLst>
              </a:tr>
              <a:tr h="768537">
                <a:tc>
                  <a:txBody>
                    <a:bodyPr/>
                    <a:lstStyle/>
                    <a:p>
                      <a:pPr algn="ctr" fontAlgn="b"/>
                      <a:r>
                        <a:rPr lang="en-GB" sz="2000" b="0" i="0" u="none" strike="noStrike" cap="none" spc="0">
                          <a:solidFill>
                            <a:schemeClr val="tx1"/>
                          </a:solidFill>
                          <a:effectLst/>
                          <a:latin typeface="Calibri" panose="020F0502020204030204" pitchFamily="34" charset="0"/>
                        </a:rPr>
                        <a:t>2</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GB" sz="2000" b="0" i="0" u="none" strike="noStrike" cap="none" spc="0">
                          <a:solidFill>
                            <a:schemeClr val="tx1"/>
                          </a:solidFill>
                          <a:effectLst/>
                          <a:latin typeface="Calibri" panose="020F0502020204030204" pitchFamily="34" charset="0"/>
                        </a:rPr>
                        <a:t>02-Jan-16</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GB" sz="2000" b="0" i="0" u="none" strike="noStrike" cap="none" spc="0">
                          <a:solidFill>
                            <a:schemeClr val="tx1"/>
                          </a:solidFill>
                          <a:effectLst/>
                          <a:latin typeface="Calibri" panose="020F0502020204030204" pitchFamily="34" charset="0"/>
                        </a:rPr>
                        <a:t>163</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GB" sz="2000" b="0" i="0" u="none" strike="noStrike" cap="none" spc="0">
                          <a:solidFill>
                            <a:schemeClr val="tx1"/>
                          </a:solidFill>
                          <a:effectLst/>
                          <a:latin typeface="Calibri" panose="020F0502020204030204" pitchFamily="34" charset="0"/>
                        </a:rPr>
                        <a:t>17.04</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737864245"/>
                  </a:ext>
                </a:extLst>
              </a:tr>
              <a:tr h="768537">
                <a:tc>
                  <a:txBody>
                    <a:bodyPr/>
                    <a:lstStyle/>
                    <a:p>
                      <a:pPr algn="ctr" fontAlgn="b"/>
                      <a:r>
                        <a:rPr lang="en-GB" sz="2000" b="0" i="0" u="none" strike="noStrike" cap="none" spc="0">
                          <a:solidFill>
                            <a:schemeClr val="tx1"/>
                          </a:solidFill>
                          <a:effectLst/>
                          <a:latin typeface="Calibri" panose="020F0502020204030204" pitchFamily="34" charset="0"/>
                        </a:rPr>
                        <a:t>3</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fontAlgn="b"/>
                      <a:r>
                        <a:rPr lang="en-GB" sz="2000" b="0" i="0" u="none" strike="noStrike" cap="none" spc="0">
                          <a:solidFill>
                            <a:schemeClr val="tx1"/>
                          </a:solidFill>
                          <a:effectLst/>
                          <a:latin typeface="Calibri" panose="020F0502020204030204" pitchFamily="34" charset="0"/>
                        </a:rPr>
                        <a:t>03-Jan-16</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fontAlgn="b"/>
                      <a:r>
                        <a:rPr lang="en-GB" sz="2000" b="0" i="0" u="none" strike="noStrike" cap="none" spc="0">
                          <a:solidFill>
                            <a:schemeClr val="tx1"/>
                          </a:solidFill>
                          <a:effectLst/>
                          <a:latin typeface="Calibri" panose="020F0502020204030204" pitchFamily="34" charset="0"/>
                        </a:rPr>
                        <a:t>302</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fontAlgn="b"/>
                      <a:r>
                        <a:rPr lang="en-GB" sz="2000" b="0" i="0" u="none" strike="noStrike" cap="none" spc="0" dirty="0">
                          <a:solidFill>
                            <a:schemeClr val="tx1"/>
                          </a:solidFill>
                          <a:effectLst/>
                          <a:latin typeface="Calibri" panose="020F0502020204030204" pitchFamily="34" charset="0"/>
                        </a:rPr>
                        <a:t>5.99</a:t>
                      </a:r>
                    </a:p>
                  </a:txBody>
                  <a:tcPr marL="207091" marR="207091" marT="207091" marB="20709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3402170273"/>
                  </a:ext>
                </a:extLst>
              </a:tr>
            </a:tbl>
          </a:graphicData>
        </a:graphic>
      </p:graphicFrame>
    </p:spTree>
    <p:extLst>
      <p:ext uri="{BB962C8B-B14F-4D97-AF65-F5344CB8AC3E}">
        <p14:creationId xmlns:p14="http://schemas.microsoft.com/office/powerpoint/2010/main" val="998457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1C1016C-25F8-40A9-9D14-3E88442EECD3}"/>
              </a:ext>
            </a:extLst>
          </p:cNvPr>
          <p:cNvGraphicFramePr>
            <a:graphicFrameLocks noGrp="1"/>
          </p:cNvGraphicFramePr>
          <p:nvPr>
            <p:extLst>
              <p:ext uri="{D42A27DB-BD31-4B8C-83A1-F6EECF244321}">
                <p14:modId xmlns:p14="http://schemas.microsoft.com/office/powerpoint/2010/main" val="2145068334"/>
              </p:ext>
            </p:extLst>
          </p:nvPr>
        </p:nvGraphicFramePr>
        <p:xfrm>
          <a:off x="643467" y="2190244"/>
          <a:ext cx="10905072" cy="2539618"/>
        </p:xfrm>
        <a:graphic>
          <a:graphicData uri="http://schemas.openxmlformats.org/drawingml/2006/table">
            <a:tbl>
              <a:tblPr firstRow="1" bandRow="1"/>
              <a:tblGrid>
                <a:gridCol w="941235">
                  <a:extLst>
                    <a:ext uri="{9D8B030D-6E8A-4147-A177-3AD203B41FA5}">
                      <a16:colId xmlns:a16="http://schemas.microsoft.com/office/drawing/2014/main" val="1336698615"/>
                    </a:ext>
                  </a:extLst>
                </a:gridCol>
                <a:gridCol w="1185198">
                  <a:extLst>
                    <a:ext uri="{9D8B030D-6E8A-4147-A177-3AD203B41FA5}">
                      <a16:colId xmlns:a16="http://schemas.microsoft.com/office/drawing/2014/main" val="189288375"/>
                    </a:ext>
                  </a:extLst>
                </a:gridCol>
                <a:gridCol w="1102932">
                  <a:extLst>
                    <a:ext uri="{9D8B030D-6E8A-4147-A177-3AD203B41FA5}">
                      <a16:colId xmlns:a16="http://schemas.microsoft.com/office/drawing/2014/main" val="1754293044"/>
                    </a:ext>
                  </a:extLst>
                </a:gridCol>
                <a:gridCol w="2109986">
                  <a:extLst>
                    <a:ext uri="{9D8B030D-6E8A-4147-A177-3AD203B41FA5}">
                      <a16:colId xmlns:a16="http://schemas.microsoft.com/office/drawing/2014/main" val="4112645448"/>
                    </a:ext>
                  </a:extLst>
                </a:gridCol>
                <a:gridCol w="1173851">
                  <a:extLst>
                    <a:ext uri="{9D8B030D-6E8A-4147-A177-3AD203B41FA5}">
                      <a16:colId xmlns:a16="http://schemas.microsoft.com/office/drawing/2014/main" val="1411854883"/>
                    </a:ext>
                  </a:extLst>
                </a:gridCol>
                <a:gridCol w="549761">
                  <a:extLst>
                    <a:ext uri="{9D8B030D-6E8A-4147-A177-3AD203B41FA5}">
                      <a16:colId xmlns:a16="http://schemas.microsoft.com/office/drawing/2014/main" val="2115834957"/>
                    </a:ext>
                  </a:extLst>
                </a:gridCol>
                <a:gridCol w="1247607">
                  <a:extLst>
                    <a:ext uri="{9D8B030D-6E8A-4147-A177-3AD203B41FA5}">
                      <a16:colId xmlns:a16="http://schemas.microsoft.com/office/drawing/2014/main" val="153835069"/>
                    </a:ext>
                  </a:extLst>
                </a:gridCol>
                <a:gridCol w="1247607">
                  <a:extLst>
                    <a:ext uri="{9D8B030D-6E8A-4147-A177-3AD203B41FA5}">
                      <a16:colId xmlns:a16="http://schemas.microsoft.com/office/drawing/2014/main" val="734143486"/>
                    </a:ext>
                  </a:extLst>
                </a:gridCol>
                <a:gridCol w="1346895">
                  <a:extLst>
                    <a:ext uri="{9D8B030D-6E8A-4147-A177-3AD203B41FA5}">
                      <a16:colId xmlns:a16="http://schemas.microsoft.com/office/drawing/2014/main" val="966155097"/>
                    </a:ext>
                  </a:extLst>
                </a:gridCol>
              </a:tblGrid>
              <a:tr h="619378">
                <a:tc>
                  <a:txBody>
                    <a:bodyPr/>
                    <a:lstStyle/>
                    <a:p>
                      <a:pPr algn="ctr" fontAlgn="b"/>
                      <a:r>
                        <a:rPr lang="en-GB" sz="1800" b="1" i="0" u="none" strike="noStrike">
                          <a:solidFill>
                            <a:srgbClr val="000000"/>
                          </a:solidFill>
                          <a:effectLst/>
                          <a:latin typeface="Calibri" panose="020F0502020204030204" pitchFamily="34" charset="0"/>
                        </a:rPr>
                        <a:t>OrderID</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OrderDate</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Customer</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Address</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Date of Birth</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Age</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Product 1</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Product 2</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1" i="0" u="none" strike="noStrike">
                          <a:solidFill>
                            <a:srgbClr val="000000"/>
                          </a:solidFill>
                          <a:effectLst/>
                          <a:latin typeface="Calibri" panose="020F0502020204030204" pitchFamily="34" charset="0"/>
                        </a:rPr>
                        <a:t>Product 3</a:t>
                      </a:r>
                    </a:p>
                  </a:txBody>
                  <a:tcPr marL="9358" marR="9358" marT="9358"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90897705"/>
                  </a:ext>
                </a:extLst>
              </a:tr>
              <a:tr h="619378">
                <a:tc>
                  <a:txBody>
                    <a:bodyPr/>
                    <a:lstStyle/>
                    <a:p>
                      <a:pPr algn="ctr" fontAlgn="b"/>
                      <a:r>
                        <a:rPr lang="en-GB" sz="1800" b="0" i="0" u="none" strike="noStrike" dirty="0">
                          <a:solidFill>
                            <a:srgbClr val="000000"/>
                          </a:solidFill>
                          <a:effectLst/>
                          <a:latin typeface="Calibri" panose="020F0502020204030204" pitchFamily="34" charset="0"/>
                        </a:rPr>
                        <a:t>1</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02-Jan-16</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Wendy Kahn</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1399 Firestone Drive</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23-Nov-70</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46</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CB-2903    (</a:t>
                      </a:r>
                      <a:r>
                        <a:rPr lang="en-GB" sz="1800" b="1" i="0" u="none" strike="noStrike" dirty="0">
                          <a:solidFill>
                            <a:srgbClr val="FF0000"/>
                          </a:solidFill>
                          <a:effectLst/>
                          <a:latin typeface="Calibri" panose="020F0502020204030204" pitchFamily="34" charset="0"/>
                        </a:rPr>
                        <a:t>1 x 12.99</a:t>
                      </a:r>
                      <a:r>
                        <a:rPr lang="en-GB" sz="1800" b="0" i="0" u="none" strike="noStrike" dirty="0">
                          <a:solidFill>
                            <a:srgbClr val="000000"/>
                          </a:solidFill>
                          <a:effectLst/>
                          <a:latin typeface="Calibri" panose="020F0502020204030204" pitchFamily="34" charset="0"/>
                        </a:rPr>
                        <a:t>)</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BA-8327    (</a:t>
                      </a:r>
                      <a:r>
                        <a:rPr lang="en-GB" sz="1800" b="1" i="0" u="none" strike="noStrike" dirty="0">
                          <a:solidFill>
                            <a:srgbClr val="FF0000"/>
                          </a:solidFill>
                          <a:effectLst/>
                          <a:latin typeface="Calibri" panose="020F0502020204030204" pitchFamily="34" charset="0"/>
                        </a:rPr>
                        <a:t>2 x 1.50</a:t>
                      </a:r>
                      <a:r>
                        <a:rPr lang="en-GB" sz="1800" b="0" i="0" u="none" strike="noStrike" dirty="0">
                          <a:solidFill>
                            <a:srgbClr val="000000"/>
                          </a:solidFill>
                          <a:effectLst/>
                          <a:latin typeface="Calibri" panose="020F0502020204030204" pitchFamily="34" charset="0"/>
                        </a:rPr>
                        <a:t>)</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GB" sz="18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33975697"/>
                  </a:ext>
                </a:extLst>
              </a:tr>
              <a:tr h="619378">
                <a:tc>
                  <a:txBody>
                    <a:bodyPr/>
                    <a:lstStyle/>
                    <a:p>
                      <a:pPr algn="ctr" fontAlgn="b"/>
                      <a:r>
                        <a:rPr lang="en-GB" sz="1800" b="0" i="0" u="none" strike="noStrike" dirty="0">
                          <a:solidFill>
                            <a:srgbClr val="000000"/>
                          </a:solidFill>
                          <a:effectLst/>
                          <a:latin typeface="Calibri" panose="020F0502020204030204" pitchFamily="34" charset="0"/>
                        </a:rPr>
                        <a:t>2</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02-Jan-16</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Linda Meisner</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1318 Lasalle Street</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16-Jul-82</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34</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BA-8327    (</a:t>
                      </a:r>
                      <a:r>
                        <a:rPr lang="en-GB" sz="1800" b="1" i="0" u="none" strike="noStrike" dirty="0">
                          <a:solidFill>
                            <a:srgbClr val="FF0000"/>
                          </a:solidFill>
                          <a:effectLst/>
                          <a:latin typeface="Calibri" panose="020F0502020204030204" pitchFamily="34" charset="0"/>
                        </a:rPr>
                        <a:t>1 x 1.50</a:t>
                      </a:r>
                      <a:r>
                        <a:rPr lang="en-GB" sz="1800" b="0" i="0" u="none" strike="noStrike" dirty="0">
                          <a:solidFill>
                            <a:srgbClr val="000000"/>
                          </a:solidFill>
                          <a:effectLst/>
                          <a:latin typeface="Calibri" panose="020F0502020204030204" pitchFamily="34" charset="0"/>
                        </a:rPr>
                        <a:t>)</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BE-2349    (</a:t>
                      </a:r>
                      <a:r>
                        <a:rPr lang="en-GB" sz="1800" b="1" i="0" u="none" strike="noStrike" dirty="0">
                          <a:solidFill>
                            <a:srgbClr val="FF0000"/>
                          </a:solidFill>
                          <a:effectLst/>
                          <a:latin typeface="Calibri" panose="020F0502020204030204" pitchFamily="34" charset="0"/>
                        </a:rPr>
                        <a:t>1  x 5.99</a:t>
                      </a:r>
                      <a:r>
                        <a:rPr lang="en-GB" sz="1800" b="0" i="0" u="none" strike="noStrike" dirty="0">
                          <a:solidFill>
                            <a:srgbClr val="000000"/>
                          </a:solidFill>
                          <a:effectLst/>
                          <a:latin typeface="Calibri" panose="020F0502020204030204" pitchFamily="34" charset="0"/>
                        </a:rPr>
                        <a:t>)</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BE-2908      (</a:t>
                      </a:r>
                      <a:r>
                        <a:rPr lang="en-GB" sz="1800" b="1" i="0" u="none" strike="noStrike" dirty="0">
                          <a:solidFill>
                            <a:srgbClr val="FF0000"/>
                          </a:solidFill>
                          <a:effectLst/>
                          <a:latin typeface="Calibri" panose="020F0502020204030204" pitchFamily="34" charset="0"/>
                        </a:rPr>
                        <a:t>1 x 10.00</a:t>
                      </a:r>
                      <a:r>
                        <a:rPr lang="en-GB" sz="1800" b="0" i="0" u="none" strike="noStrike" dirty="0">
                          <a:solidFill>
                            <a:srgbClr val="000000"/>
                          </a:solidFill>
                          <a:effectLst/>
                          <a:latin typeface="Calibri" panose="020F0502020204030204" pitchFamily="34" charset="0"/>
                        </a:rPr>
                        <a:t>)</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60136023"/>
                  </a:ext>
                </a:extLst>
              </a:tr>
              <a:tr h="619378">
                <a:tc>
                  <a:txBody>
                    <a:bodyPr/>
                    <a:lstStyle/>
                    <a:p>
                      <a:pPr algn="ctr" fontAlgn="b"/>
                      <a:r>
                        <a:rPr lang="en-GB" sz="1800" b="0" i="0" u="none" strike="noStrike">
                          <a:solidFill>
                            <a:srgbClr val="000000"/>
                          </a:solidFill>
                          <a:effectLst/>
                          <a:latin typeface="Calibri" panose="020F0502020204030204" pitchFamily="34" charset="0"/>
                        </a:rPr>
                        <a:t>3</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03-Jan-16</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Mike Seamans</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9539 Glenside Drive</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30-Mar-94</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a:solidFill>
                            <a:srgbClr val="000000"/>
                          </a:solidFill>
                          <a:effectLst/>
                          <a:latin typeface="Calibri" panose="020F0502020204030204" pitchFamily="34" charset="0"/>
                        </a:rPr>
                        <a:t>22</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rgbClr val="000000"/>
                          </a:solidFill>
                          <a:effectLst/>
                          <a:latin typeface="Calibri" panose="020F0502020204030204" pitchFamily="34" charset="0"/>
                        </a:rPr>
                        <a:t>BE-2349    (</a:t>
                      </a:r>
                      <a:r>
                        <a:rPr lang="en-GB" sz="1800" b="1" i="0" u="none" strike="noStrike" dirty="0">
                          <a:solidFill>
                            <a:srgbClr val="FF0000"/>
                          </a:solidFill>
                          <a:effectLst/>
                          <a:latin typeface="Calibri" panose="020F0502020204030204" pitchFamily="34" charset="0"/>
                        </a:rPr>
                        <a:t>1  x 5.99</a:t>
                      </a:r>
                      <a:r>
                        <a:rPr lang="en-GB" sz="1800" b="0" i="0" u="none" strike="noStrike" dirty="0">
                          <a:solidFill>
                            <a:srgbClr val="000000"/>
                          </a:solidFill>
                          <a:effectLst/>
                          <a:latin typeface="Calibri" panose="020F0502020204030204" pitchFamily="34" charset="0"/>
                        </a:rPr>
                        <a:t>)</a:t>
                      </a: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GB" sz="18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GB" sz="1800" b="0" i="0" u="none" strike="noStrike" dirty="0">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3542807"/>
                  </a:ext>
                </a:extLst>
              </a:tr>
            </a:tbl>
          </a:graphicData>
        </a:graphic>
      </p:graphicFrame>
    </p:spTree>
    <p:extLst>
      <p:ext uri="{BB962C8B-B14F-4D97-AF65-F5344CB8AC3E}">
        <p14:creationId xmlns:p14="http://schemas.microsoft.com/office/powerpoint/2010/main" val="8744001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5168E7B-6D42-4B3A-B7A1-17D4C49E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8A030C2-9F23-4593-9F99-7B73C232A4C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EC9096-1AB8-439A-9319-D6BA5F63390B}"/>
              </a:ext>
            </a:extLst>
          </p:cNvPr>
          <p:cNvSpPr>
            <a:spLocks noGrp="1"/>
          </p:cNvSpPr>
          <p:nvPr>
            <p:ph type="title"/>
          </p:nvPr>
        </p:nvSpPr>
        <p:spPr>
          <a:xfrm>
            <a:off x="2726432" y="1741337"/>
            <a:ext cx="6739136" cy="2387918"/>
          </a:xfrm>
        </p:spPr>
        <p:txBody>
          <a:bodyPr vert="horz" lIns="91440" tIns="45720" rIns="91440" bIns="45720" rtlCol="0" anchor="b">
            <a:normAutofit/>
          </a:bodyPr>
          <a:lstStyle/>
          <a:p>
            <a:pPr algn="ctr"/>
            <a:r>
              <a:rPr lang="en-US" sz="6600" kern="1200" dirty="0">
                <a:solidFill>
                  <a:srgbClr val="FFFFFF"/>
                </a:solidFill>
                <a:latin typeface="+mj-lt"/>
                <a:ea typeface="+mj-ea"/>
                <a:cs typeface="+mj-cs"/>
              </a:rPr>
              <a:t>Designing Database</a:t>
            </a:r>
          </a:p>
        </p:txBody>
      </p:sp>
      <p:sp>
        <p:nvSpPr>
          <p:cNvPr id="3" name="Text Placeholder 2">
            <a:extLst>
              <a:ext uri="{FF2B5EF4-FFF2-40B4-BE49-F238E27FC236}">
                <a16:creationId xmlns:a16="http://schemas.microsoft.com/office/drawing/2014/main" id="{0E6CFBBC-9DDF-4E00-B383-9E17250CCEF1}"/>
              </a:ext>
            </a:extLst>
          </p:cNvPr>
          <p:cNvSpPr>
            <a:spLocks noGrp="1"/>
          </p:cNvSpPr>
          <p:nvPr>
            <p:ph type="body" idx="1"/>
          </p:nvPr>
        </p:nvSpPr>
        <p:spPr>
          <a:xfrm>
            <a:off x="2729559" y="4200522"/>
            <a:ext cx="6740685" cy="682079"/>
          </a:xfrm>
        </p:spPr>
        <p:txBody>
          <a:bodyPr vert="horz" lIns="91440" tIns="45720" rIns="91440" bIns="45720" rtlCol="0">
            <a:normAutofit/>
          </a:bodyPr>
          <a:lstStyle/>
          <a:p>
            <a:pPr algn="ctr"/>
            <a:r>
              <a:rPr lang="en-US" b="1" kern="1200" dirty="0">
                <a:solidFill>
                  <a:srgbClr val="FFFFFF"/>
                </a:solidFill>
                <a:latin typeface="+mn-lt"/>
                <a:ea typeface="+mn-ea"/>
                <a:cs typeface="+mn-cs"/>
              </a:rPr>
              <a:t>Interactive Session</a:t>
            </a:r>
          </a:p>
        </p:txBody>
      </p:sp>
    </p:spTree>
    <p:extLst>
      <p:ext uri="{BB962C8B-B14F-4D97-AF65-F5344CB8AC3E}">
        <p14:creationId xmlns:p14="http://schemas.microsoft.com/office/powerpoint/2010/main" val="41233620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E09B8-21EA-4E2C-B6F1-317D566EFD20}"/>
              </a:ext>
            </a:extLst>
          </p:cNvPr>
          <p:cNvSpPr>
            <a:spLocks noGrp="1"/>
          </p:cNvSpPr>
          <p:nvPr>
            <p:ph type="title"/>
          </p:nvPr>
        </p:nvSpPr>
        <p:spPr/>
        <p:txBody>
          <a:bodyPr/>
          <a:lstStyle/>
          <a:p>
            <a:r>
              <a:rPr lang="en-GB" dirty="0"/>
              <a:t>Why SQL?</a:t>
            </a:r>
          </a:p>
        </p:txBody>
      </p:sp>
      <p:sp>
        <p:nvSpPr>
          <p:cNvPr id="3" name="Content Placeholder 2">
            <a:extLst>
              <a:ext uri="{FF2B5EF4-FFF2-40B4-BE49-F238E27FC236}">
                <a16:creationId xmlns:a16="http://schemas.microsoft.com/office/drawing/2014/main" id="{F78CDAF3-DC0B-45D4-8277-0519B4B1E74A}"/>
              </a:ext>
            </a:extLst>
          </p:cNvPr>
          <p:cNvSpPr>
            <a:spLocks noGrp="1"/>
          </p:cNvSpPr>
          <p:nvPr>
            <p:ph idx="1"/>
          </p:nvPr>
        </p:nvSpPr>
        <p:spPr/>
        <p:txBody>
          <a:bodyPr/>
          <a:lstStyle/>
          <a:p>
            <a:r>
              <a:rPr lang="en-GB" dirty="0"/>
              <a:t>Process SETS of data as GROUPS rather than individual units</a:t>
            </a:r>
          </a:p>
          <a:p>
            <a:r>
              <a:rPr lang="en-GB" dirty="0"/>
              <a:t>Provide automatic navigation to the data</a:t>
            </a:r>
          </a:p>
          <a:p>
            <a:r>
              <a:rPr lang="en-US" dirty="0"/>
              <a:t>Use statements that are complex and powerful individually, and that therefore stand alone</a:t>
            </a:r>
            <a:endParaRPr lang="en-GB" dirty="0"/>
          </a:p>
        </p:txBody>
      </p:sp>
    </p:spTree>
    <p:extLst>
      <p:ext uri="{BB962C8B-B14F-4D97-AF65-F5344CB8AC3E}">
        <p14:creationId xmlns:p14="http://schemas.microsoft.com/office/powerpoint/2010/main" val="4831491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E09B8-21EA-4E2C-B6F1-317D566EFD20}"/>
              </a:ext>
            </a:extLst>
          </p:cNvPr>
          <p:cNvSpPr>
            <a:spLocks noGrp="1"/>
          </p:cNvSpPr>
          <p:nvPr>
            <p:ph type="title"/>
          </p:nvPr>
        </p:nvSpPr>
        <p:spPr/>
        <p:txBody>
          <a:bodyPr/>
          <a:lstStyle/>
          <a:p>
            <a:r>
              <a:rPr lang="en-GB" dirty="0"/>
              <a:t>SQL</a:t>
            </a:r>
          </a:p>
        </p:txBody>
      </p:sp>
      <p:sp>
        <p:nvSpPr>
          <p:cNvPr id="3" name="Content Placeholder 2">
            <a:extLst>
              <a:ext uri="{FF2B5EF4-FFF2-40B4-BE49-F238E27FC236}">
                <a16:creationId xmlns:a16="http://schemas.microsoft.com/office/drawing/2014/main" id="{F78CDAF3-DC0B-45D4-8277-0519B4B1E74A}"/>
              </a:ext>
            </a:extLst>
          </p:cNvPr>
          <p:cNvSpPr>
            <a:spLocks noGrp="1"/>
          </p:cNvSpPr>
          <p:nvPr>
            <p:ph idx="1"/>
          </p:nvPr>
        </p:nvSpPr>
        <p:spPr/>
        <p:txBody>
          <a:bodyPr/>
          <a:lstStyle/>
          <a:p>
            <a:pPr marL="0" indent="0">
              <a:buNone/>
            </a:pPr>
            <a:r>
              <a:rPr lang="en-GB" dirty="0"/>
              <a:t>Data Definition Language (DDL)</a:t>
            </a:r>
          </a:p>
          <a:p>
            <a:r>
              <a:rPr lang="en-GB" dirty="0"/>
              <a:t>define, change, or drop data</a:t>
            </a:r>
          </a:p>
          <a:p>
            <a:pPr marL="0" indent="0">
              <a:buNone/>
            </a:pPr>
            <a:r>
              <a:rPr lang="en-US" dirty="0"/>
              <a:t>Data Manipulation Language (DML)</a:t>
            </a:r>
          </a:p>
          <a:p>
            <a:r>
              <a:rPr lang="en-US" dirty="0"/>
              <a:t>read and modify data</a:t>
            </a:r>
          </a:p>
        </p:txBody>
      </p:sp>
    </p:spTree>
    <p:extLst>
      <p:ext uri="{BB962C8B-B14F-4D97-AF65-F5344CB8AC3E}">
        <p14:creationId xmlns:p14="http://schemas.microsoft.com/office/powerpoint/2010/main" val="30153416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ED4EF-A76D-4F69-AB69-FA5AD68E43A0}"/>
              </a:ext>
            </a:extLst>
          </p:cNvPr>
          <p:cNvSpPr>
            <a:spLocks noGrp="1"/>
          </p:cNvSpPr>
          <p:nvPr>
            <p:ph type="title"/>
          </p:nvPr>
        </p:nvSpPr>
        <p:spPr/>
        <p:txBody>
          <a:bodyPr/>
          <a:lstStyle/>
          <a:p>
            <a:r>
              <a:rPr lang="en-GB" dirty="0"/>
              <a:t>Simple Statements</a:t>
            </a:r>
          </a:p>
        </p:txBody>
      </p:sp>
      <p:sp>
        <p:nvSpPr>
          <p:cNvPr id="3" name="Content Placeholder 2">
            <a:extLst>
              <a:ext uri="{FF2B5EF4-FFF2-40B4-BE49-F238E27FC236}">
                <a16:creationId xmlns:a16="http://schemas.microsoft.com/office/drawing/2014/main" id="{0F592B47-829E-4C43-AE45-016E2EF451EF}"/>
              </a:ext>
            </a:extLst>
          </p:cNvPr>
          <p:cNvSpPr>
            <a:spLocks noGrp="1"/>
          </p:cNvSpPr>
          <p:nvPr>
            <p:ph idx="1"/>
          </p:nvPr>
        </p:nvSpPr>
        <p:spPr/>
        <p:txBody>
          <a:bodyPr/>
          <a:lstStyle/>
          <a:p>
            <a:r>
              <a:rPr lang="en-GB" dirty="0"/>
              <a:t>Create the Table</a:t>
            </a:r>
          </a:p>
          <a:p>
            <a:r>
              <a:rPr lang="en-GB" dirty="0"/>
              <a:t>Insert Data</a:t>
            </a:r>
          </a:p>
          <a:p>
            <a:r>
              <a:rPr lang="en-GB" dirty="0"/>
              <a:t>Select Data</a:t>
            </a:r>
          </a:p>
          <a:p>
            <a:r>
              <a:rPr lang="en-GB" dirty="0"/>
              <a:t>Update Data</a:t>
            </a:r>
          </a:p>
          <a:p>
            <a:r>
              <a:rPr lang="en-GB" dirty="0"/>
              <a:t>Delete Data</a:t>
            </a:r>
          </a:p>
        </p:txBody>
      </p:sp>
      <p:sp>
        <p:nvSpPr>
          <p:cNvPr id="4" name="Rectangle 3">
            <a:extLst>
              <a:ext uri="{FF2B5EF4-FFF2-40B4-BE49-F238E27FC236}">
                <a16:creationId xmlns:a16="http://schemas.microsoft.com/office/drawing/2014/main" id="{8AA4DC3C-352E-43CB-81E7-D72FF92D456B}"/>
              </a:ext>
            </a:extLst>
          </p:cNvPr>
          <p:cNvSpPr/>
          <p:nvPr/>
        </p:nvSpPr>
        <p:spPr>
          <a:xfrm>
            <a:off x="4009242" y="5136196"/>
            <a:ext cx="4173515" cy="369332"/>
          </a:xfrm>
          <a:prstGeom prst="rect">
            <a:avLst/>
          </a:prstGeom>
        </p:spPr>
        <p:txBody>
          <a:bodyPr wrap="none">
            <a:spAutoFit/>
          </a:bodyPr>
          <a:lstStyle/>
          <a:p>
            <a:r>
              <a:rPr lang="en-GB" dirty="0"/>
              <a:t>https://www.w3schools.com/sql/default.asp</a:t>
            </a:r>
          </a:p>
        </p:txBody>
      </p:sp>
    </p:spTree>
    <p:extLst>
      <p:ext uri="{BB962C8B-B14F-4D97-AF65-F5344CB8AC3E}">
        <p14:creationId xmlns:p14="http://schemas.microsoft.com/office/powerpoint/2010/main" val="35360804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6F104-CD70-4B61-AA0B-E2324B4EE0BC}"/>
              </a:ext>
            </a:extLst>
          </p:cNvPr>
          <p:cNvSpPr>
            <a:spLocks noGrp="1"/>
          </p:cNvSpPr>
          <p:nvPr>
            <p:ph type="title"/>
          </p:nvPr>
        </p:nvSpPr>
        <p:spPr/>
        <p:txBody>
          <a:bodyPr/>
          <a:lstStyle/>
          <a:p>
            <a:r>
              <a:rPr lang="en-GB" dirty="0"/>
              <a:t>CREATING &amp; MANIPULATING Table</a:t>
            </a:r>
          </a:p>
        </p:txBody>
      </p:sp>
      <p:sp>
        <p:nvSpPr>
          <p:cNvPr id="3" name="Text Placeholder 2">
            <a:extLst>
              <a:ext uri="{FF2B5EF4-FFF2-40B4-BE49-F238E27FC236}">
                <a16:creationId xmlns:a16="http://schemas.microsoft.com/office/drawing/2014/main" id="{A7339548-5D7D-42C5-8F60-6B82E771A7CE}"/>
              </a:ext>
            </a:extLst>
          </p:cNvPr>
          <p:cNvSpPr>
            <a:spLocks noGrp="1"/>
          </p:cNvSpPr>
          <p:nvPr>
            <p:ph type="body" idx="1"/>
          </p:nvPr>
        </p:nvSpPr>
        <p:spPr/>
        <p:txBody>
          <a:bodyPr/>
          <a:lstStyle/>
          <a:p>
            <a:r>
              <a:rPr lang="en-GB" dirty="0"/>
              <a:t>Interactive Session</a:t>
            </a:r>
          </a:p>
        </p:txBody>
      </p:sp>
    </p:spTree>
    <p:extLst>
      <p:ext uri="{BB962C8B-B14F-4D97-AF65-F5344CB8AC3E}">
        <p14:creationId xmlns:p14="http://schemas.microsoft.com/office/powerpoint/2010/main" val="9712619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99A1C-1663-4391-8CAF-159716EAC9C4}"/>
              </a:ext>
            </a:extLst>
          </p:cNvPr>
          <p:cNvSpPr>
            <a:spLocks noGrp="1"/>
          </p:cNvSpPr>
          <p:nvPr>
            <p:ph type="title"/>
          </p:nvPr>
        </p:nvSpPr>
        <p:spPr/>
        <p:txBody>
          <a:bodyPr/>
          <a:lstStyle/>
          <a:p>
            <a:r>
              <a:rPr lang="en-GB" dirty="0">
                <a:latin typeface="Courier New" panose="02070309020205020404" pitchFamily="49" charset="0"/>
                <a:cs typeface="Courier New" panose="02070309020205020404" pitchFamily="49" charset="0"/>
              </a:rPr>
              <a:t>Create</a:t>
            </a:r>
            <a:r>
              <a:rPr lang="en-GB" dirty="0"/>
              <a:t> Statements</a:t>
            </a:r>
          </a:p>
        </p:txBody>
      </p:sp>
      <p:sp>
        <p:nvSpPr>
          <p:cNvPr id="3" name="Content Placeholder 2">
            <a:extLst>
              <a:ext uri="{FF2B5EF4-FFF2-40B4-BE49-F238E27FC236}">
                <a16:creationId xmlns:a16="http://schemas.microsoft.com/office/drawing/2014/main" id="{5584DB15-1846-48A3-9B88-0CD8C5568003}"/>
              </a:ext>
            </a:extLst>
          </p:cNvPr>
          <p:cNvSpPr>
            <a:spLocks noGrp="1"/>
          </p:cNvSpPr>
          <p:nvPr>
            <p:ph idx="1"/>
          </p:nvPr>
        </p:nvSpPr>
        <p:spPr/>
        <p:txBody>
          <a:bodyPr/>
          <a:lstStyle/>
          <a:p>
            <a:r>
              <a:rPr lang="en-GB" dirty="0"/>
              <a:t>DDL</a:t>
            </a:r>
          </a:p>
          <a:p>
            <a:r>
              <a:rPr lang="en-GB" dirty="0" err="1"/>
              <a:t>Entitiy</a:t>
            </a:r>
            <a:r>
              <a:rPr lang="en-GB" dirty="0"/>
              <a:t>=table, Attribute=Column</a:t>
            </a:r>
          </a:p>
          <a:p>
            <a:r>
              <a:rPr lang="en-GB" dirty="0">
                <a:latin typeface="Courier New" panose="02070309020205020404" pitchFamily="49" charset="0"/>
                <a:cs typeface="Courier New" panose="02070309020205020404" pitchFamily="49" charset="0"/>
              </a:rPr>
              <a:t>CREATE TABLE </a:t>
            </a:r>
            <a:r>
              <a:rPr lang="en-GB" dirty="0">
                <a:solidFill>
                  <a:srgbClr val="FF0000"/>
                </a:solidFill>
              </a:rPr>
              <a:t>&lt;Table Name&gt;</a:t>
            </a:r>
          </a:p>
          <a:p>
            <a:pPr marL="0" indent="0">
              <a:buNone/>
            </a:pPr>
            <a:r>
              <a:rPr lang="en-GB" dirty="0">
                <a:solidFill>
                  <a:srgbClr val="FF0000"/>
                </a:solidFill>
                <a:latin typeface="Courier New" panose="02070309020205020404" pitchFamily="49" charset="0"/>
                <a:cs typeface="Courier New" panose="02070309020205020404" pitchFamily="49" charset="0"/>
              </a:rPr>
              <a:t>	</a:t>
            </a:r>
            <a:r>
              <a:rPr lang="en-GB" dirty="0">
                <a:latin typeface="Courier New" panose="02070309020205020404" pitchFamily="49" charset="0"/>
                <a:cs typeface="Courier New" panose="02070309020205020404" pitchFamily="49" charset="0"/>
              </a:rPr>
              <a:t>(</a:t>
            </a:r>
            <a:r>
              <a:rPr lang="en-GB" dirty="0">
                <a:solidFill>
                  <a:srgbClr val="FF0000"/>
                </a:solidFill>
              </a:rPr>
              <a:t>&lt;Column 1&gt; &lt;Data Type Column 1&gt; &lt;Constraint Column 1&gt;</a:t>
            </a:r>
          </a:p>
          <a:p>
            <a:pPr marL="0" indent="0">
              <a:buNone/>
            </a:pPr>
            <a:r>
              <a:rPr lang="en-GB" dirty="0">
                <a:solidFill>
                  <a:srgbClr val="FF0000"/>
                </a:solidFill>
              </a:rPr>
              <a:t>	  &lt;Column 2&gt; &lt;Data Type Column 2&gt; &lt;Constraint Column 2&gt;</a:t>
            </a:r>
          </a:p>
          <a:p>
            <a:pPr marL="0" indent="0">
              <a:buNone/>
            </a:pPr>
            <a:r>
              <a:rPr lang="en-GB" dirty="0"/>
              <a:t>	  </a:t>
            </a:r>
            <a:r>
              <a:rPr lang="en-GB" dirty="0">
                <a:solidFill>
                  <a:srgbClr val="FF0000"/>
                </a:solidFill>
              </a:rPr>
              <a:t>…</a:t>
            </a:r>
          </a:p>
          <a:p>
            <a:pPr marL="0" indent="0">
              <a:buNone/>
            </a:pPr>
            <a:r>
              <a:rPr lang="en-GB" dirty="0">
                <a:latin typeface="Courier New" panose="02070309020205020404" pitchFamily="49" charset="0"/>
                <a:cs typeface="Courier New" panose="02070309020205020404" pitchFamily="49" charset="0"/>
              </a:rPr>
              <a:t>	)</a:t>
            </a:r>
          </a:p>
          <a:p>
            <a:endParaRPr lang="en-GB" dirty="0"/>
          </a:p>
        </p:txBody>
      </p:sp>
    </p:spTree>
    <p:extLst>
      <p:ext uri="{BB962C8B-B14F-4D97-AF65-F5344CB8AC3E}">
        <p14:creationId xmlns:p14="http://schemas.microsoft.com/office/powerpoint/2010/main" val="1613021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3B0DF90E-6BAD-4E82-8FDF-717C9A357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3">
            <a:extLst>
              <a:ext uri="{FF2B5EF4-FFF2-40B4-BE49-F238E27FC236}">
                <a16:creationId xmlns:a16="http://schemas.microsoft.com/office/drawing/2014/main" id="{13DCC859-0434-4BB8-B6C5-09C88AE698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11">
            <a:extLst>
              <a:ext uri="{FF2B5EF4-FFF2-40B4-BE49-F238E27FC236}">
                <a16:creationId xmlns:a16="http://schemas.microsoft.com/office/drawing/2014/main" id="{08E7ACFB-B791-4C23-8B17-013FEDC09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A6B607-9122-4F57-BB71-CEBBCFB9D4F0}"/>
              </a:ext>
            </a:extLst>
          </p:cNvPr>
          <p:cNvSpPr>
            <a:spLocks noGrp="1"/>
          </p:cNvSpPr>
          <p:nvPr>
            <p:ph type="title"/>
          </p:nvPr>
        </p:nvSpPr>
        <p:spPr>
          <a:xfrm>
            <a:off x="833002" y="365125"/>
            <a:ext cx="10520702" cy="1325563"/>
          </a:xfrm>
        </p:spPr>
        <p:txBody>
          <a:bodyPr>
            <a:normAutofit/>
          </a:bodyPr>
          <a:lstStyle/>
          <a:p>
            <a:r>
              <a:rPr lang="en-GB"/>
              <a:t>Database Management System (DBMS)</a:t>
            </a:r>
          </a:p>
        </p:txBody>
      </p:sp>
      <p:graphicFrame>
        <p:nvGraphicFramePr>
          <p:cNvPr id="5" name="Content Placeholder 2">
            <a:extLst>
              <a:ext uri="{FF2B5EF4-FFF2-40B4-BE49-F238E27FC236}">
                <a16:creationId xmlns:a16="http://schemas.microsoft.com/office/drawing/2014/main" id="{7F647103-4037-4633-9465-84D676EA9879}"/>
              </a:ext>
            </a:extLst>
          </p:cNvPr>
          <p:cNvGraphicFramePr>
            <a:graphicFrameLocks noGrp="1"/>
          </p:cNvGraphicFramePr>
          <p:nvPr>
            <p:ph idx="1"/>
            <p:extLst>
              <p:ext uri="{D42A27DB-BD31-4B8C-83A1-F6EECF244321}">
                <p14:modId xmlns:p14="http://schemas.microsoft.com/office/powerpoint/2010/main" val="836720844"/>
              </p:ext>
            </p:extLst>
          </p:nvPr>
        </p:nvGraphicFramePr>
        <p:xfrm>
          <a:off x="838200" y="2022475"/>
          <a:ext cx="10515600" cy="4470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37139748"/>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E09B8-21EA-4E2C-B6F1-317D566EFD20}"/>
              </a:ext>
            </a:extLst>
          </p:cNvPr>
          <p:cNvSpPr>
            <a:spLocks noGrp="1"/>
          </p:cNvSpPr>
          <p:nvPr>
            <p:ph type="title"/>
          </p:nvPr>
        </p:nvSpPr>
        <p:spPr/>
        <p:txBody>
          <a:bodyPr/>
          <a:lstStyle/>
          <a:p>
            <a:r>
              <a:rPr lang="en-GB" dirty="0"/>
              <a:t>Data Types</a:t>
            </a:r>
          </a:p>
        </p:txBody>
      </p:sp>
      <p:sp>
        <p:nvSpPr>
          <p:cNvPr id="3" name="Content Placeholder 2">
            <a:extLst>
              <a:ext uri="{FF2B5EF4-FFF2-40B4-BE49-F238E27FC236}">
                <a16:creationId xmlns:a16="http://schemas.microsoft.com/office/drawing/2014/main" id="{F78CDAF3-DC0B-45D4-8277-0519B4B1E74A}"/>
              </a:ext>
            </a:extLst>
          </p:cNvPr>
          <p:cNvSpPr>
            <a:spLocks noGrp="1"/>
          </p:cNvSpPr>
          <p:nvPr>
            <p:ph idx="1"/>
          </p:nvPr>
        </p:nvSpPr>
        <p:spPr/>
        <p:txBody>
          <a:bodyPr/>
          <a:lstStyle/>
          <a:p>
            <a:pPr marL="0" indent="0">
              <a:buNone/>
            </a:pPr>
            <a:r>
              <a:rPr lang="en-GB" dirty="0"/>
              <a:t>User-Defined Data Types</a:t>
            </a:r>
          </a:p>
          <a:p>
            <a:pPr marL="0" indent="0">
              <a:buNone/>
            </a:pPr>
            <a:r>
              <a:rPr lang="en-GB" dirty="0"/>
              <a:t>Built-In Data Types</a:t>
            </a:r>
          </a:p>
          <a:p>
            <a:r>
              <a:rPr lang="en-GB" dirty="0"/>
              <a:t>CHAR(L) = character string of a fixed length L</a:t>
            </a:r>
          </a:p>
          <a:p>
            <a:r>
              <a:rPr lang="en-GB" dirty="0"/>
              <a:t>VARCHAR(L) = character string of a variable length L</a:t>
            </a:r>
          </a:p>
          <a:p>
            <a:r>
              <a:rPr lang="en-GB" dirty="0"/>
              <a:t>NUMERIC (W, D), DECIMAL (W,  D) = numbers with width W and D decimal places</a:t>
            </a:r>
          </a:p>
          <a:p>
            <a:r>
              <a:rPr lang="en-GB" dirty="0"/>
              <a:t>REAL, DOUBLE PRECISION = machine and database dependent</a:t>
            </a:r>
          </a:p>
          <a:p>
            <a:r>
              <a:rPr lang="en-GB" dirty="0"/>
              <a:t>FLOAT (P) = floating point number with P binary digits of precision</a:t>
            </a:r>
          </a:p>
          <a:p>
            <a:endParaRPr lang="en-GB" dirty="0"/>
          </a:p>
        </p:txBody>
      </p:sp>
    </p:spTree>
    <p:extLst>
      <p:ext uri="{BB962C8B-B14F-4D97-AF65-F5344CB8AC3E}">
        <p14:creationId xmlns:p14="http://schemas.microsoft.com/office/powerpoint/2010/main" val="29185184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E09B8-21EA-4E2C-B6F1-317D566EFD20}"/>
              </a:ext>
            </a:extLst>
          </p:cNvPr>
          <p:cNvSpPr>
            <a:spLocks noGrp="1"/>
          </p:cNvSpPr>
          <p:nvPr>
            <p:ph type="title"/>
          </p:nvPr>
        </p:nvSpPr>
        <p:spPr/>
        <p:txBody>
          <a:bodyPr/>
          <a:lstStyle/>
          <a:p>
            <a:r>
              <a:rPr lang="en-GB" dirty="0"/>
              <a:t>Data Types</a:t>
            </a:r>
          </a:p>
        </p:txBody>
      </p:sp>
      <p:pic>
        <p:nvPicPr>
          <p:cNvPr id="11" name="Content Placeholder 10">
            <a:extLst>
              <a:ext uri="{FF2B5EF4-FFF2-40B4-BE49-F238E27FC236}">
                <a16:creationId xmlns:a16="http://schemas.microsoft.com/office/drawing/2014/main" id="{9BB443F7-8F68-4D39-9496-8F175B312DC0}"/>
              </a:ext>
            </a:extLst>
          </p:cNvPr>
          <p:cNvPicPr>
            <a:picLocks noGrp="1" noChangeAspect="1"/>
          </p:cNvPicPr>
          <p:nvPr>
            <p:ph idx="1"/>
          </p:nvPr>
        </p:nvPicPr>
        <p:blipFill rotWithShape="1">
          <a:blip r:embed="rId3"/>
          <a:srcRect l="29569" t="37088" r="30345" b="27334"/>
          <a:stretch/>
        </p:blipFill>
        <p:spPr>
          <a:xfrm>
            <a:off x="3675997" y="2220832"/>
            <a:ext cx="4840006" cy="2416336"/>
          </a:xfrm>
          <a:prstGeom prst="rect">
            <a:avLst/>
          </a:prstGeom>
        </p:spPr>
      </p:pic>
      <p:sp>
        <p:nvSpPr>
          <p:cNvPr id="3" name="Rectangle 2">
            <a:extLst>
              <a:ext uri="{FF2B5EF4-FFF2-40B4-BE49-F238E27FC236}">
                <a16:creationId xmlns:a16="http://schemas.microsoft.com/office/drawing/2014/main" id="{F531C61A-B861-40FD-9515-D50484AA26A5}"/>
              </a:ext>
            </a:extLst>
          </p:cNvPr>
          <p:cNvSpPr/>
          <p:nvPr/>
        </p:nvSpPr>
        <p:spPr>
          <a:xfrm>
            <a:off x="2675218" y="5090620"/>
            <a:ext cx="7331242" cy="1384995"/>
          </a:xfrm>
          <a:prstGeom prst="rect">
            <a:avLst/>
          </a:prstGeom>
        </p:spPr>
        <p:txBody>
          <a:bodyPr wrap="square">
            <a:spAutoFit/>
          </a:bodyPr>
          <a:lstStyle/>
          <a:p>
            <a:r>
              <a:rPr lang="en-GB" sz="2000" dirty="0">
                <a:solidFill>
                  <a:srgbClr val="666666"/>
                </a:solidFill>
                <a:latin typeface="Courier New" panose="02070309020205020404" pitchFamily="49" charset="0"/>
              </a:rPr>
              <a:t>create database </a:t>
            </a:r>
            <a:r>
              <a:rPr lang="en-GB" sz="2000" dirty="0" err="1">
                <a:solidFill>
                  <a:srgbClr val="666666"/>
                </a:solidFill>
                <a:latin typeface="Courier New" panose="02070309020205020404" pitchFamily="49" charset="0"/>
              </a:rPr>
              <a:t>meid</a:t>
            </a:r>
            <a:endParaRPr lang="en-GB" sz="2000" dirty="0">
              <a:solidFill>
                <a:srgbClr val="666666"/>
              </a:solidFill>
              <a:latin typeface="Courier New" panose="02070309020205020404" pitchFamily="49" charset="0"/>
            </a:endParaRPr>
          </a:p>
          <a:p>
            <a:r>
              <a:rPr lang="en-GB" sz="2000" dirty="0">
                <a:solidFill>
                  <a:srgbClr val="666666"/>
                </a:solidFill>
                <a:latin typeface="Courier New" panose="02070309020205020404" pitchFamily="49" charset="0"/>
              </a:rPr>
              <a:t>default CHARACTER SET=</a:t>
            </a:r>
            <a:r>
              <a:rPr lang="en-GB" sz="3200" dirty="0">
                <a:solidFill>
                  <a:srgbClr val="666666"/>
                </a:solidFill>
                <a:latin typeface="Courier New" panose="02070309020205020404" pitchFamily="49" charset="0"/>
              </a:rPr>
              <a:t>utf8mb4</a:t>
            </a:r>
            <a:endParaRPr lang="en-GB" sz="2800" dirty="0">
              <a:solidFill>
                <a:srgbClr val="666666"/>
              </a:solidFill>
              <a:latin typeface="Courier New" panose="02070309020205020404" pitchFamily="49" charset="0"/>
            </a:endParaRPr>
          </a:p>
          <a:p>
            <a:r>
              <a:rPr lang="en-GB" sz="2000" dirty="0">
                <a:solidFill>
                  <a:srgbClr val="666666"/>
                </a:solidFill>
                <a:latin typeface="Courier New" panose="02070309020205020404" pitchFamily="49" charset="0"/>
              </a:rPr>
              <a:t>default COLLATE=</a:t>
            </a:r>
            <a:r>
              <a:rPr lang="en-GB" sz="3200" dirty="0">
                <a:solidFill>
                  <a:srgbClr val="666666"/>
                </a:solidFill>
                <a:latin typeface="Courier New" panose="02070309020205020404" pitchFamily="49" charset="0"/>
              </a:rPr>
              <a:t>utf8mb4_unicode_ci</a:t>
            </a:r>
            <a:endParaRPr lang="en-GB" sz="2000" dirty="0"/>
          </a:p>
        </p:txBody>
      </p:sp>
    </p:spTree>
    <p:extLst>
      <p:ext uri="{BB962C8B-B14F-4D97-AF65-F5344CB8AC3E}">
        <p14:creationId xmlns:p14="http://schemas.microsoft.com/office/powerpoint/2010/main" val="38255585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55186DD-928D-4D75-B918-C397765A9474}"/>
              </a:ext>
            </a:extLst>
          </p:cNvPr>
          <p:cNvPicPr>
            <a:picLocks noChangeAspect="1"/>
          </p:cNvPicPr>
          <p:nvPr/>
        </p:nvPicPr>
        <p:blipFill rotWithShape="1">
          <a:blip r:embed="rId3"/>
          <a:srcRect l="10261" t="40026" r="6248" b="20951"/>
          <a:stretch/>
        </p:blipFill>
        <p:spPr>
          <a:xfrm>
            <a:off x="1250950" y="2744958"/>
            <a:ext cx="10179050" cy="2676183"/>
          </a:xfrm>
          <a:prstGeom prst="rect">
            <a:avLst/>
          </a:prstGeom>
        </p:spPr>
      </p:pic>
      <p:sp>
        <p:nvSpPr>
          <p:cNvPr id="2" name="Title 1">
            <a:extLst>
              <a:ext uri="{FF2B5EF4-FFF2-40B4-BE49-F238E27FC236}">
                <a16:creationId xmlns:a16="http://schemas.microsoft.com/office/drawing/2014/main" id="{53AE09B8-21EA-4E2C-B6F1-317D566EFD20}"/>
              </a:ext>
            </a:extLst>
          </p:cNvPr>
          <p:cNvSpPr>
            <a:spLocks noGrp="1"/>
          </p:cNvSpPr>
          <p:nvPr>
            <p:ph type="title"/>
          </p:nvPr>
        </p:nvSpPr>
        <p:spPr/>
        <p:txBody>
          <a:bodyPr/>
          <a:lstStyle/>
          <a:p>
            <a:r>
              <a:rPr lang="en-GB" dirty="0"/>
              <a:t>Data Types</a:t>
            </a:r>
          </a:p>
        </p:txBody>
      </p:sp>
    </p:spTree>
    <p:extLst>
      <p:ext uri="{BB962C8B-B14F-4D97-AF65-F5344CB8AC3E}">
        <p14:creationId xmlns:p14="http://schemas.microsoft.com/office/powerpoint/2010/main" val="26247189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E09B8-21EA-4E2C-B6F1-317D566EFD20}"/>
              </a:ext>
            </a:extLst>
          </p:cNvPr>
          <p:cNvSpPr>
            <a:spLocks noGrp="1"/>
          </p:cNvSpPr>
          <p:nvPr>
            <p:ph type="title"/>
          </p:nvPr>
        </p:nvSpPr>
        <p:spPr/>
        <p:txBody>
          <a:bodyPr/>
          <a:lstStyle/>
          <a:p>
            <a:r>
              <a:rPr lang="en-GB" dirty="0"/>
              <a:t>Data Types</a:t>
            </a:r>
          </a:p>
        </p:txBody>
      </p:sp>
      <p:pic>
        <p:nvPicPr>
          <p:cNvPr id="5" name="Picture 4">
            <a:extLst>
              <a:ext uri="{FF2B5EF4-FFF2-40B4-BE49-F238E27FC236}">
                <a16:creationId xmlns:a16="http://schemas.microsoft.com/office/drawing/2014/main" id="{653AB408-8287-40B1-9633-312A5484FBD6}"/>
              </a:ext>
            </a:extLst>
          </p:cNvPr>
          <p:cNvPicPr>
            <a:picLocks noChangeAspect="1"/>
          </p:cNvPicPr>
          <p:nvPr/>
        </p:nvPicPr>
        <p:blipFill rotWithShape="1">
          <a:blip r:embed="rId3"/>
          <a:srcRect l="10266" t="32091" r="11299" b="26354"/>
          <a:stretch/>
        </p:blipFill>
        <p:spPr>
          <a:xfrm>
            <a:off x="1314610" y="2495078"/>
            <a:ext cx="9562779" cy="2849885"/>
          </a:xfrm>
          <a:prstGeom prst="rect">
            <a:avLst/>
          </a:prstGeom>
        </p:spPr>
      </p:pic>
    </p:spTree>
    <p:extLst>
      <p:ext uri="{BB962C8B-B14F-4D97-AF65-F5344CB8AC3E}">
        <p14:creationId xmlns:p14="http://schemas.microsoft.com/office/powerpoint/2010/main" val="2504191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99A1C-1663-4391-8CAF-159716EAC9C4}"/>
              </a:ext>
            </a:extLst>
          </p:cNvPr>
          <p:cNvSpPr>
            <a:spLocks noGrp="1"/>
          </p:cNvSpPr>
          <p:nvPr>
            <p:ph type="title"/>
          </p:nvPr>
        </p:nvSpPr>
        <p:spPr/>
        <p:txBody>
          <a:bodyPr/>
          <a:lstStyle/>
          <a:p>
            <a:r>
              <a:rPr lang="en-GB" dirty="0">
                <a:latin typeface="Courier New" panose="02070309020205020404" pitchFamily="49" charset="0"/>
                <a:cs typeface="Courier New" panose="02070309020205020404" pitchFamily="49" charset="0"/>
              </a:rPr>
              <a:t>ALTER</a:t>
            </a:r>
            <a:r>
              <a:rPr lang="en-GB" dirty="0"/>
              <a:t> Statements</a:t>
            </a:r>
          </a:p>
        </p:txBody>
      </p:sp>
      <p:sp>
        <p:nvSpPr>
          <p:cNvPr id="3" name="Content Placeholder 2">
            <a:extLst>
              <a:ext uri="{FF2B5EF4-FFF2-40B4-BE49-F238E27FC236}">
                <a16:creationId xmlns:a16="http://schemas.microsoft.com/office/drawing/2014/main" id="{5584DB15-1846-48A3-9B88-0CD8C5568003}"/>
              </a:ext>
            </a:extLst>
          </p:cNvPr>
          <p:cNvSpPr>
            <a:spLocks noGrp="1"/>
          </p:cNvSpPr>
          <p:nvPr>
            <p:ph idx="1"/>
          </p:nvPr>
        </p:nvSpPr>
        <p:spPr>
          <a:xfrm>
            <a:off x="1251678" y="2286001"/>
            <a:ext cx="10178322" cy="4189614"/>
          </a:xfrm>
        </p:spPr>
        <p:txBody>
          <a:bodyPr/>
          <a:lstStyle/>
          <a:p>
            <a:r>
              <a:rPr lang="en-GB" dirty="0"/>
              <a:t>DDL</a:t>
            </a:r>
          </a:p>
          <a:p>
            <a:r>
              <a:rPr lang="en-GB" dirty="0"/>
              <a:t>Add, Delete, or Modify Column</a:t>
            </a:r>
          </a:p>
          <a:p>
            <a:r>
              <a:rPr lang="en-GB" dirty="0"/>
              <a:t>Add or Drop Constraint</a:t>
            </a:r>
          </a:p>
          <a:p>
            <a:r>
              <a:rPr lang="en-GB" dirty="0">
                <a:latin typeface="Courier New" panose="02070309020205020404" pitchFamily="49" charset="0"/>
                <a:cs typeface="Courier New" panose="02070309020205020404" pitchFamily="49" charset="0"/>
              </a:rPr>
              <a:t>ALTER TABLE </a:t>
            </a:r>
            <a:r>
              <a:rPr lang="en-GB" dirty="0">
                <a:solidFill>
                  <a:srgbClr val="FF0000"/>
                </a:solidFill>
              </a:rPr>
              <a:t>[Table Name]</a:t>
            </a:r>
          </a:p>
          <a:p>
            <a:pPr marL="0" indent="0">
              <a:buNone/>
            </a:pPr>
            <a:r>
              <a:rPr lang="en-GB" dirty="0">
                <a:solidFill>
                  <a:srgbClr val="FF0000"/>
                </a:solidFill>
                <a:latin typeface="Courier New" panose="02070309020205020404" pitchFamily="49" charset="0"/>
                <a:cs typeface="Courier New" panose="02070309020205020404" pitchFamily="49" charset="0"/>
              </a:rPr>
              <a:t>	</a:t>
            </a:r>
            <a:r>
              <a:rPr lang="en-GB" dirty="0">
                <a:latin typeface="Courier New" panose="02070309020205020404" pitchFamily="49" charset="0"/>
                <a:cs typeface="Courier New" panose="02070309020205020404" pitchFamily="49" charset="0"/>
              </a:rPr>
              <a:t> ADD </a:t>
            </a:r>
            <a:r>
              <a:rPr lang="en-GB" dirty="0">
                <a:solidFill>
                  <a:srgbClr val="FF0000"/>
                </a:solidFill>
              </a:rPr>
              <a:t>[Column Name] [Data Type] </a:t>
            </a:r>
            <a:r>
              <a:rPr lang="en-GB" dirty="0">
                <a:latin typeface="Courier New" panose="02070309020205020404" pitchFamily="49" charset="0"/>
                <a:cs typeface="Courier New" panose="02070309020205020404" pitchFamily="49" charset="0"/>
              </a:rPr>
              <a:t>;</a:t>
            </a:r>
          </a:p>
          <a:p>
            <a:r>
              <a:rPr lang="en-GB" dirty="0">
                <a:latin typeface="Courier New" panose="02070309020205020404" pitchFamily="49" charset="0"/>
                <a:cs typeface="Courier New" panose="02070309020205020404" pitchFamily="49" charset="0"/>
              </a:rPr>
              <a:t>ALTER TABLE </a:t>
            </a:r>
            <a:r>
              <a:rPr lang="en-GB" dirty="0">
                <a:solidFill>
                  <a:srgbClr val="FF0000"/>
                </a:solidFill>
              </a:rPr>
              <a:t>[Table Name]</a:t>
            </a:r>
          </a:p>
          <a:p>
            <a:pPr marL="0" indent="0">
              <a:buNone/>
            </a:pPr>
            <a:r>
              <a:rPr lang="en-GB" dirty="0">
                <a:solidFill>
                  <a:srgbClr val="FF0000"/>
                </a:solidFill>
                <a:latin typeface="Courier New" panose="02070309020205020404" pitchFamily="49" charset="0"/>
                <a:cs typeface="Courier New" panose="02070309020205020404" pitchFamily="49" charset="0"/>
              </a:rPr>
              <a:t>	</a:t>
            </a:r>
            <a:r>
              <a:rPr lang="en-GB" dirty="0">
                <a:latin typeface="Courier New" panose="02070309020205020404" pitchFamily="49" charset="0"/>
                <a:cs typeface="Courier New" panose="02070309020205020404" pitchFamily="49" charset="0"/>
              </a:rPr>
              <a:t> DROP COLUMN </a:t>
            </a:r>
            <a:r>
              <a:rPr lang="en-GB" dirty="0">
                <a:solidFill>
                  <a:srgbClr val="FF0000"/>
                </a:solidFill>
              </a:rPr>
              <a:t>[Column Name] [Data Type] </a:t>
            </a:r>
            <a:r>
              <a:rPr lang="en-GB" dirty="0">
                <a:latin typeface="Courier New" panose="02070309020205020404" pitchFamily="49" charset="0"/>
                <a:cs typeface="Courier New" panose="02070309020205020404" pitchFamily="49" charset="0"/>
              </a:rPr>
              <a:t>;</a:t>
            </a:r>
          </a:p>
          <a:p>
            <a:r>
              <a:rPr lang="en-GB" dirty="0">
                <a:latin typeface="Courier New" panose="02070309020205020404" pitchFamily="49" charset="0"/>
                <a:cs typeface="Courier New" panose="02070309020205020404" pitchFamily="49" charset="0"/>
              </a:rPr>
              <a:t>ALTER TABLE </a:t>
            </a:r>
            <a:r>
              <a:rPr lang="en-GB" dirty="0">
                <a:solidFill>
                  <a:srgbClr val="FF0000"/>
                </a:solidFill>
              </a:rPr>
              <a:t>[Table Name]</a:t>
            </a:r>
          </a:p>
          <a:p>
            <a:pPr marL="0" indent="0">
              <a:buNone/>
            </a:pPr>
            <a:r>
              <a:rPr lang="en-GB" dirty="0">
                <a:solidFill>
                  <a:srgbClr val="FF0000"/>
                </a:solidFill>
                <a:latin typeface="Courier New" panose="02070309020205020404" pitchFamily="49" charset="0"/>
                <a:cs typeface="Courier New" panose="02070309020205020404" pitchFamily="49" charset="0"/>
              </a:rPr>
              <a:t>	</a:t>
            </a:r>
            <a:r>
              <a:rPr lang="en-GB" dirty="0">
                <a:latin typeface="Courier New" panose="02070309020205020404" pitchFamily="49" charset="0"/>
                <a:cs typeface="Courier New" panose="02070309020205020404" pitchFamily="49" charset="0"/>
              </a:rPr>
              <a:t> MODIFY COLUMN </a:t>
            </a:r>
            <a:r>
              <a:rPr lang="en-GB" dirty="0">
                <a:solidFill>
                  <a:srgbClr val="FF0000"/>
                </a:solidFill>
              </a:rPr>
              <a:t>[Column Name] [Data Type] </a:t>
            </a:r>
            <a:r>
              <a:rPr lang="en-GB" dirty="0">
                <a:latin typeface="Courier New" panose="02070309020205020404" pitchFamily="49" charset="0"/>
                <a:cs typeface="Courier New" panose="02070309020205020404" pitchFamily="49" charset="0"/>
              </a:rPr>
              <a:t>;</a:t>
            </a:r>
          </a:p>
          <a:p>
            <a:pPr marL="0" indent="0">
              <a:buNone/>
            </a:pPr>
            <a:endParaRPr lang="en-GB" dirty="0">
              <a:latin typeface="Courier New" panose="02070309020205020404" pitchFamily="49" charset="0"/>
              <a:cs typeface="Courier New" panose="02070309020205020404" pitchFamily="49" charset="0"/>
            </a:endParaRPr>
          </a:p>
          <a:p>
            <a:endParaRPr lang="en-GB" dirty="0"/>
          </a:p>
        </p:txBody>
      </p:sp>
    </p:spTree>
    <p:extLst>
      <p:ext uri="{BB962C8B-B14F-4D97-AF65-F5344CB8AC3E}">
        <p14:creationId xmlns:p14="http://schemas.microsoft.com/office/powerpoint/2010/main" val="40765708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99A1C-1663-4391-8CAF-159716EAC9C4}"/>
              </a:ext>
            </a:extLst>
          </p:cNvPr>
          <p:cNvSpPr>
            <a:spLocks noGrp="1"/>
          </p:cNvSpPr>
          <p:nvPr>
            <p:ph type="title"/>
          </p:nvPr>
        </p:nvSpPr>
        <p:spPr/>
        <p:txBody>
          <a:bodyPr/>
          <a:lstStyle/>
          <a:p>
            <a:r>
              <a:rPr lang="en-GB" dirty="0"/>
              <a:t>IMPORTING DATA</a:t>
            </a:r>
          </a:p>
        </p:txBody>
      </p:sp>
      <p:sp>
        <p:nvSpPr>
          <p:cNvPr id="3" name="Content Placeholder 2">
            <a:extLst>
              <a:ext uri="{FF2B5EF4-FFF2-40B4-BE49-F238E27FC236}">
                <a16:creationId xmlns:a16="http://schemas.microsoft.com/office/drawing/2014/main" id="{5584DB15-1846-48A3-9B88-0CD8C5568003}"/>
              </a:ext>
            </a:extLst>
          </p:cNvPr>
          <p:cNvSpPr>
            <a:spLocks noGrp="1"/>
          </p:cNvSpPr>
          <p:nvPr>
            <p:ph idx="1"/>
          </p:nvPr>
        </p:nvSpPr>
        <p:spPr>
          <a:xfrm>
            <a:off x="1251678" y="2286001"/>
            <a:ext cx="10178322" cy="4189614"/>
          </a:xfrm>
        </p:spPr>
        <p:txBody>
          <a:bodyPr/>
          <a:lstStyle/>
          <a:p>
            <a:r>
              <a:rPr lang="en-GB" dirty="0"/>
              <a:t>https://dev.mysql.com/doc/refman/8.0/en/load-data.html</a:t>
            </a:r>
          </a:p>
        </p:txBody>
      </p:sp>
    </p:spTree>
    <p:extLst>
      <p:ext uri="{BB962C8B-B14F-4D97-AF65-F5344CB8AC3E}">
        <p14:creationId xmlns:p14="http://schemas.microsoft.com/office/powerpoint/2010/main" val="23260125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E91C9-5356-44C4-8434-1B825615D4EE}"/>
              </a:ext>
            </a:extLst>
          </p:cNvPr>
          <p:cNvSpPr>
            <a:spLocks noGrp="1"/>
          </p:cNvSpPr>
          <p:nvPr>
            <p:ph type="ctrTitle"/>
          </p:nvPr>
        </p:nvSpPr>
        <p:spPr/>
        <p:txBody>
          <a:bodyPr/>
          <a:lstStyle/>
          <a:p>
            <a:r>
              <a:rPr lang="en-GB" dirty="0">
                <a:latin typeface="Courier New" panose="02070309020205020404" pitchFamily="49" charset="0"/>
                <a:cs typeface="Courier New" panose="02070309020205020404" pitchFamily="49" charset="0"/>
              </a:rPr>
              <a:t>CREATE &amp; Alter</a:t>
            </a:r>
            <a:br>
              <a:rPr lang="en-GB" dirty="0">
                <a:latin typeface="Courier New" panose="02070309020205020404" pitchFamily="49" charset="0"/>
                <a:cs typeface="Courier New" panose="02070309020205020404" pitchFamily="49" charset="0"/>
              </a:rPr>
            </a:br>
            <a:r>
              <a:rPr lang="en-GB" dirty="0"/>
              <a:t>STATEMENTS</a:t>
            </a:r>
          </a:p>
        </p:txBody>
      </p:sp>
    </p:spTree>
    <p:extLst>
      <p:ext uri="{BB962C8B-B14F-4D97-AF65-F5344CB8AC3E}">
        <p14:creationId xmlns:p14="http://schemas.microsoft.com/office/powerpoint/2010/main" val="24147815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99A1C-1663-4391-8CAF-159716EAC9C4}"/>
              </a:ext>
            </a:extLst>
          </p:cNvPr>
          <p:cNvSpPr>
            <a:spLocks noGrp="1"/>
          </p:cNvSpPr>
          <p:nvPr>
            <p:ph type="title"/>
          </p:nvPr>
        </p:nvSpPr>
        <p:spPr/>
        <p:txBody>
          <a:bodyPr/>
          <a:lstStyle/>
          <a:p>
            <a:r>
              <a:rPr lang="en-GB" dirty="0">
                <a:latin typeface="Courier New" panose="02070309020205020404" pitchFamily="49" charset="0"/>
                <a:cs typeface="Courier New" panose="02070309020205020404" pitchFamily="49" charset="0"/>
              </a:rPr>
              <a:t>INSERT</a:t>
            </a:r>
            <a:r>
              <a:rPr lang="en-GB" dirty="0"/>
              <a:t> Statements</a:t>
            </a:r>
          </a:p>
        </p:txBody>
      </p:sp>
      <p:sp>
        <p:nvSpPr>
          <p:cNvPr id="3" name="Content Placeholder 2">
            <a:extLst>
              <a:ext uri="{FF2B5EF4-FFF2-40B4-BE49-F238E27FC236}">
                <a16:creationId xmlns:a16="http://schemas.microsoft.com/office/drawing/2014/main" id="{5584DB15-1846-48A3-9B88-0CD8C5568003}"/>
              </a:ext>
            </a:extLst>
          </p:cNvPr>
          <p:cNvSpPr>
            <a:spLocks noGrp="1"/>
          </p:cNvSpPr>
          <p:nvPr>
            <p:ph idx="1"/>
          </p:nvPr>
        </p:nvSpPr>
        <p:spPr/>
        <p:txBody>
          <a:bodyPr/>
          <a:lstStyle/>
          <a:p>
            <a:r>
              <a:rPr lang="en-GB" dirty="0"/>
              <a:t>DML</a:t>
            </a:r>
          </a:p>
          <a:p>
            <a:r>
              <a:rPr lang="en-GB" dirty="0"/>
              <a:t>INSERT INTO </a:t>
            </a:r>
            <a:r>
              <a:rPr lang="en-GB" dirty="0">
                <a:solidFill>
                  <a:srgbClr val="FF0000"/>
                </a:solidFill>
              </a:rPr>
              <a:t>[Table Name]</a:t>
            </a:r>
          </a:p>
          <a:p>
            <a:pPr marL="457200" lvl="1" indent="0">
              <a:buNone/>
            </a:pPr>
            <a:r>
              <a:rPr lang="en-GB" dirty="0"/>
              <a:t>(</a:t>
            </a:r>
            <a:r>
              <a:rPr lang="en-GB" dirty="0">
                <a:solidFill>
                  <a:srgbClr val="FF0000"/>
                </a:solidFill>
              </a:rPr>
              <a:t>[Column Name]</a:t>
            </a:r>
            <a:r>
              <a:rPr lang="en-GB" dirty="0"/>
              <a:t>)</a:t>
            </a:r>
          </a:p>
          <a:p>
            <a:pPr marL="457200" lvl="1" indent="0">
              <a:buNone/>
            </a:pPr>
            <a:r>
              <a:rPr lang="en-GB" dirty="0"/>
              <a:t>VALUES (</a:t>
            </a:r>
            <a:r>
              <a:rPr lang="en-GB" dirty="0">
                <a:solidFill>
                  <a:srgbClr val="FF0000"/>
                </a:solidFill>
              </a:rPr>
              <a:t>[Value]</a:t>
            </a:r>
            <a:r>
              <a:rPr lang="en-GB" dirty="0"/>
              <a:t>)</a:t>
            </a:r>
          </a:p>
          <a:p>
            <a:endParaRPr lang="en-GB" dirty="0">
              <a:latin typeface="Courier New" panose="02070309020205020404" pitchFamily="49" charset="0"/>
              <a:cs typeface="Courier New" panose="02070309020205020404" pitchFamily="49" charset="0"/>
            </a:endParaRPr>
          </a:p>
          <a:p>
            <a:r>
              <a:rPr lang="en-GB" dirty="0">
                <a:solidFill>
                  <a:schemeClr val="tx1"/>
                </a:solidFill>
                <a:latin typeface="Courier New" panose="02070309020205020404" pitchFamily="49" charset="0"/>
                <a:cs typeface="Courier New" panose="02070309020205020404" pitchFamily="49" charset="0"/>
              </a:rPr>
              <a:t>INSERT INTO</a:t>
            </a:r>
            <a:r>
              <a:rPr lang="en-GB" dirty="0">
                <a:solidFill>
                  <a:schemeClr val="tx1"/>
                </a:solidFill>
              </a:rPr>
              <a:t> </a:t>
            </a:r>
            <a:r>
              <a:rPr lang="en-GB" dirty="0" err="1">
                <a:solidFill>
                  <a:srgbClr val="FF0000"/>
                </a:solidFill>
              </a:rPr>
              <a:t>TableName</a:t>
            </a:r>
            <a:endParaRPr lang="en-GB" dirty="0">
              <a:solidFill>
                <a:srgbClr val="FF0000"/>
              </a:solidFill>
            </a:endParaRPr>
          </a:p>
          <a:p>
            <a:pPr marL="0" indent="0">
              <a:buNone/>
            </a:pPr>
            <a:r>
              <a:rPr lang="en-GB" dirty="0"/>
              <a:t>	</a:t>
            </a:r>
            <a:r>
              <a:rPr lang="en-GB" dirty="0">
                <a:latin typeface="Courier New" panose="02070309020205020404" pitchFamily="49" charset="0"/>
                <a:cs typeface="Courier New" panose="02070309020205020404" pitchFamily="49" charset="0"/>
              </a:rPr>
              <a:t>(</a:t>
            </a:r>
            <a:r>
              <a:rPr lang="en-GB" dirty="0">
                <a:solidFill>
                  <a:srgbClr val="FF0000"/>
                </a:solidFill>
              </a:rPr>
              <a:t>ColumnName1</a:t>
            </a:r>
            <a:r>
              <a:rPr lang="en-GB" dirty="0"/>
              <a:t>, </a:t>
            </a:r>
            <a:r>
              <a:rPr lang="en-GB" dirty="0">
                <a:solidFill>
                  <a:srgbClr val="FF0000"/>
                </a:solidFill>
              </a:rPr>
              <a:t>ColumnName2</a:t>
            </a:r>
            <a:r>
              <a:rPr lang="en-GB" dirty="0"/>
              <a:t>, </a:t>
            </a:r>
            <a:r>
              <a:rPr lang="en-GB" dirty="0">
                <a:solidFill>
                  <a:srgbClr val="FF0000"/>
                </a:solidFill>
              </a:rPr>
              <a:t>…</a:t>
            </a:r>
            <a:r>
              <a:rPr lang="en-GB" dirty="0">
                <a:latin typeface="Courier New" panose="02070309020205020404" pitchFamily="49" charset="0"/>
                <a:cs typeface="Courier New" panose="02070309020205020404" pitchFamily="49" charset="0"/>
              </a:rPr>
              <a:t>)</a:t>
            </a:r>
          </a:p>
          <a:p>
            <a:pPr marL="0" indent="0">
              <a:buNone/>
            </a:pPr>
            <a:r>
              <a:rPr lang="en-GB" dirty="0">
                <a:latin typeface="Courier New" panose="02070309020205020404" pitchFamily="49" charset="0"/>
                <a:cs typeface="Courier New" panose="02070309020205020404" pitchFamily="49" charset="0"/>
              </a:rPr>
              <a:t>	</a:t>
            </a:r>
            <a:r>
              <a:rPr lang="en-GB" dirty="0">
                <a:solidFill>
                  <a:schemeClr val="tx1"/>
                </a:solidFill>
                <a:latin typeface="Courier New" panose="02070309020205020404" pitchFamily="49" charset="0"/>
                <a:cs typeface="Courier New" panose="02070309020205020404" pitchFamily="49" charset="0"/>
              </a:rPr>
              <a:t>VALUES </a:t>
            </a:r>
            <a:r>
              <a:rPr lang="en-GB" dirty="0">
                <a:latin typeface="Courier New" panose="02070309020205020404" pitchFamily="49" charset="0"/>
                <a:cs typeface="Courier New" panose="02070309020205020404" pitchFamily="49" charset="0"/>
              </a:rPr>
              <a:t>(</a:t>
            </a:r>
            <a:r>
              <a:rPr lang="en-GB" dirty="0">
                <a:solidFill>
                  <a:srgbClr val="FF0000"/>
                </a:solidFill>
              </a:rPr>
              <a:t>Value1</a:t>
            </a:r>
            <a:r>
              <a:rPr lang="en-GB" dirty="0"/>
              <a:t>, </a:t>
            </a:r>
            <a:r>
              <a:rPr lang="en-GB" dirty="0">
                <a:solidFill>
                  <a:srgbClr val="FF0000"/>
                </a:solidFill>
              </a:rPr>
              <a:t>Value2</a:t>
            </a:r>
            <a:r>
              <a:rPr lang="en-GB" dirty="0"/>
              <a:t>, </a:t>
            </a:r>
            <a:r>
              <a:rPr lang="en-GB" dirty="0">
                <a:solidFill>
                  <a:srgbClr val="FF0000"/>
                </a:solidFill>
              </a:rPr>
              <a:t>…</a:t>
            </a:r>
            <a:r>
              <a:rPr lang="en-GB"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9267335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99A1C-1663-4391-8CAF-159716EAC9C4}"/>
              </a:ext>
            </a:extLst>
          </p:cNvPr>
          <p:cNvSpPr>
            <a:spLocks noGrp="1"/>
          </p:cNvSpPr>
          <p:nvPr>
            <p:ph type="title"/>
          </p:nvPr>
        </p:nvSpPr>
        <p:spPr/>
        <p:txBody>
          <a:bodyPr/>
          <a:lstStyle/>
          <a:p>
            <a:r>
              <a:rPr lang="en-GB" dirty="0">
                <a:latin typeface="Courier New" panose="02070309020205020404" pitchFamily="49" charset="0"/>
                <a:cs typeface="Courier New" panose="02070309020205020404" pitchFamily="49" charset="0"/>
              </a:rPr>
              <a:t>UPDATE</a:t>
            </a:r>
            <a:r>
              <a:rPr lang="en-GB" dirty="0"/>
              <a:t> Statements</a:t>
            </a:r>
          </a:p>
        </p:txBody>
      </p:sp>
      <p:sp>
        <p:nvSpPr>
          <p:cNvPr id="3" name="Content Placeholder 2">
            <a:extLst>
              <a:ext uri="{FF2B5EF4-FFF2-40B4-BE49-F238E27FC236}">
                <a16:creationId xmlns:a16="http://schemas.microsoft.com/office/drawing/2014/main" id="{5584DB15-1846-48A3-9B88-0CD8C5568003}"/>
              </a:ext>
            </a:extLst>
          </p:cNvPr>
          <p:cNvSpPr>
            <a:spLocks noGrp="1"/>
          </p:cNvSpPr>
          <p:nvPr>
            <p:ph idx="1"/>
          </p:nvPr>
        </p:nvSpPr>
        <p:spPr>
          <a:xfrm>
            <a:off x="1251678" y="2286000"/>
            <a:ext cx="10178322" cy="4482661"/>
          </a:xfrm>
        </p:spPr>
        <p:txBody>
          <a:bodyPr>
            <a:normAutofit lnSpcReduction="10000"/>
          </a:bodyPr>
          <a:lstStyle/>
          <a:p>
            <a:r>
              <a:rPr lang="en-GB" dirty="0"/>
              <a:t>DML, Update/change the data</a:t>
            </a:r>
          </a:p>
          <a:p>
            <a:r>
              <a:rPr lang="en-GB" dirty="0">
                <a:solidFill>
                  <a:schemeClr val="tx1"/>
                </a:solidFill>
                <a:latin typeface="Courier New" panose="02070309020205020404" pitchFamily="49" charset="0"/>
                <a:cs typeface="Courier New" panose="02070309020205020404" pitchFamily="49" charset="0"/>
              </a:rPr>
              <a:t>UPDATE</a:t>
            </a:r>
            <a:r>
              <a:rPr lang="en-GB" dirty="0">
                <a:latin typeface="Courier New" panose="02070309020205020404" pitchFamily="49" charset="0"/>
                <a:cs typeface="Courier New" panose="02070309020205020404" pitchFamily="49" charset="0"/>
              </a:rPr>
              <a:t> </a:t>
            </a:r>
            <a:r>
              <a:rPr lang="en-GB" dirty="0">
                <a:solidFill>
                  <a:srgbClr val="FF0000"/>
                </a:solidFill>
              </a:rPr>
              <a:t>[Table Name]</a:t>
            </a:r>
          </a:p>
          <a:p>
            <a:pPr marL="0" indent="0">
              <a:buNone/>
            </a:pPr>
            <a:r>
              <a:rPr lang="en-GB" dirty="0">
                <a:solidFill>
                  <a:srgbClr val="FF0000"/>
                </a:solidFill>
                <a:latin typeface="Courier New" panose="02070309020205020404" pitchFamily="49" charset="0"/>
                <a:cs typeface="Courier New" panose="02070309020205020404" pitchFamily="49" charset="0"/>
              </a:rPr>
              <a:t>	</a:t>
            </a:r>
            <a:r>
              <a:rPr lang="en-GB" dirty="0">
                <a:solidFill>
                  <a:schemeClr val="tx1"/>
                </a:solidFill>
                <a:latin typeface="Courier New" panose="02070309020205020404" pitchFamily="49" charset="0"/>
                <a:cs typeface="Courier New" panose="02070309020205020404" pitchFamily="49" charset="0"/>
              </a:rPr>
              <a:t>FROM</a:t>
            </a:r>
            <a:r>
              <a:rPr lang="en-GB" dirty="0">
                <a:latin typeface="Courier New" panose="02070309020205020404" pitchFamily="49" charset="0"/>
                <a:cs typeface="Courier New" panose="02070309020205020404" pitchFamily="49" charset="0"/>
              </a:rPr>
              <a:t> </a:t>
            </a:r>
            <a:r>
              <a:rPr lang="en-GB" dirty="0">
                <a:solidFill>
                  <a:srgbClr val="FF0000"/>
                </a:solidFill>
              </a:rPr>
              <a:t>[</a:t>
            </a:r>
            <a:r>
              <a:rPr lang="en-GB" dirty="0" err="1">
                <a:solidFill>
                  <a:srgbClr val="FF0000"/>
                </a:solidFill>
              </a:rPr>
              <a:t>Column_Name</a:t>
            </a:r>
            <a:r>
              <a:rPr lang="en-GB" dirty="0">
                <a:solidFill>
                  <a:srgbClr val="FF0000"/>
                </a:solidFill>
              </a:rPr>
              <a:t> = New</a:t>
            </a:r>
            <a:r>
              <a:rPr lang="en-GB" b="1" u="sng" dirty="0">
                <a:solidFill>
                  <a:srgbClr val="FF0000"/>
                </a:solidFill>
              </a:rPr>
              <a:t>_</a:t>
            </a:r>
            <a:r>
              <a:rPr lang="en-GB" dirty="0">
                <a:solidFill>
                  <a:srgbClr val="FF0000"/>
                </a:solidFill>
              </a:rPr>
              <a:t> Value]</a:t>
            </a:r>
          </a:p>
          <a:p>
            <a:pPr marL="0" indent="0">
              <a:buNone/>
            </a:pPr>
            <a:r>
              <a:rPr lang="en-GB" dirty="0"/>
              <a:t>	</a:t>
            </a:r>
            <a:r>
              <a:rPr lang="en-GB" dirty="0">
                <a:solidFill>
                  <a:schemeClr val="tx1"/>
                </a:solidFill>
                <a:latin typeface="Courier New" panose="02070309020205020404" pitchFamily="49" charset="0"/>
                <a:cs typeface="Courier New" panose="02070309020205020404" pitchFamily="49" charset="0"/>
              </a:rPr>
              <a:t>WHERE</a:t>
            </a:r>
            <a:r>
              <a:rPr lang="en-GB" dirty="0">
                <a:latin typeface="Courier New" panose="02070309020205020404" pitchFamily="49" charset="0"/>
                <a:cs typeface="Courier New" panose="02070309020205020404" pitchFamily="49" charset="0"/>
              </a:rPr>
              <a:t> </a:t>
            </a:r>
            <a:r>
              <a:rPr lang="en-GB" dirty="0">
                <a:solidFill>
                  <a:srgbClr val="FF0000"/>
                </a:solidFill>
              </a:rPr>
              <a:t>[Condition]</a:t>
            </a:r>
            <a:endParaRPr lang="en-GB" dirty="0">
              <a:latin typeface="Courier New" panose="02070309020205020404" pitchFamily="49" charset="0"/>
              <a:cs typeface="Courier New" panose="02070309020205020404" pitchFamily="49" charset="0"/>
            </a:endParaRPr>
          </a:p>
          <a:p>
            <a:r>
              <a:rPr lang="en-GB" dirty="0"/>
              <a:t>[Condition]</a:t>
            </a:r>
          </a:p>
          <a:p>
            <a:r>
              <a:rPr lang="en-GB" dirty="0"/>
              <a:t>=	equal to			 &lt;&gt; 	not equal to</a:t>
            </a:r>
          </a:p>
          <a:p>
            <a:r>
              <a:rPr lang="en-GB" dirty="0"/>
              <a:t>&gt;	greater than		&gt;=	greater than or equal to</a:t>
            </a:r>
          </a:p>
          <a:p>
            <a:r>
              <a:rPr lang="en-GB" dirty="0"/>
              <a:t>&lt;	less than,		&lt;=	less than or equal to</a:t>
            </a:r>
          </a:p>
          <a:p>
            <a:r>
              <a:rPr lang="en-GB" dirty="0"/>
              <a:t>AND</a:t>
            </a:r>
          </a:p>
          <a:p>
            <a:r>
              <a:rPr lang="en-GB" dirty="0"/>
              <a:t>OR</a:t>
            </a:r>
          </a:p>
          <a:p>
            <a:r>
              <a:rPr lang="en-GB" dirty="0"/>
              <a:t>NOT</a:t>
            </a:r>
          </a:p>
        </p:txBody>
      </p:sp>
    </p:spTree>
    <p:extLst>
      <p:ext uri="{BB962C8B-B14F-4D97-AF65-F5344CB8AC3E}">
        <p14:creationId xmlns:p14="http://schemas.microsoft.com/office/powerpoint/2010/main" val="112878062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99A1C-1663-4391-8CAF-159716EAC9C4}"/>
              </a:ext>
            </a:extLst>
          </p:cNvPr>
          <p:cNvSpPr>
            <a:spLocks noGrp="1"/>
          </p:cNvSpPr>
          <p:nvPr>
            <p:ph type="title"/>
          </p:nvPr>
        </p:nvSpPr>
        <p:spPr/>
        <p:txBody>
          <a:bodyPr/>
          <a:lstStyle/>
          <a:p>
            <a:r>
              <a:rPr lang="en-GB" dirty="0">
                <a:latin typeface="Courier New" panose="02070309020205020404" pitchFamily="49" charset="0"/>
                <a:cs typeface="Courier New" panose="02070309020205020404" pitchFamily="49" charset="0"/>
              </a:rPr>
              <a:t>DELETE</a:t>
            </a:r>
            <a:r>
              <a:rPr lang="en-GB" dirty="0"/>
              <a:t> Statements</a:t>
            </a:r>
          </a:p>
        </p:txBody>
      </p:sp>
      <p:sp>
        <p:nvSpPr>
          <p:cNvPr id="3" name="Content Placeholder 2">
            <a:extLst>
              <a:ext uri="{FF2B5EF4-FFF2-40B4-BE49-F238E27FC236}">
                <a16:creationId xmlns:a16="http://schemas.microsoft.com/office/drawing/2014/main" id="{5584DB15-1846-48A3-9B88-0CD8C5568003}"/>
              </a:ext>
            </a:extLst>
          </p:cNvPr>
          <p:cNvSpPr>
            <a:spLocks noGrp="1"/>
          </p:cNvSpPr>
          <p:nvPr>
            <p:ph idx="1"/>
          </p:nvPr>
        </p:nvSpPr>
        <p:spPr/>
        <p:txBody>
          <a:bodyPr>
            <a:normAutofit/>
          </a:bodyPr>
          <a:lstStyle/>
          <a:p>
            <a:r>
              <a:rPr lang="en-GB" dirty="0"/>
              <a:t>DML, Remove </a:t>
            </a:r>
            <a:r>
              <a:rPr lang="en-GB" u="sng" dirty="0"/>
              <a:t>&gt;</a:t>
            </a:r>
            <a:r>
              <a:rPr lang="en-GB" dirty="0"/>
              <a:t> 1 row(s) from the table</a:t>
            </a:r>
          </a:p>
          <a:p>
            <a:r>
              <a:rPr lang="en-GB" dirty="0">
                <a:solidFill>
                  <a:schemeClr val="tx1"/>
                </a:solidFill>
                <a:latin typeface="Courier New" panose="02070309020205020404" pitchFamily="49" charset="0"/>
                <a:cs typeface="Courier New" panose="02070309020205020404" pitchFamily="49" charset="0"/>
              </a:rPr>
              <a:t>DELETE FROM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Table Name]</a:t>
            </a:r>
          </a:p>
          <a:p>
            <a:pPr marL="0" indent="0">
              <a:buNone/>
            </a:pPr>
            <a:r>
              <a:rPr lang="en-GB" dirty="0"/>
              <a:t>	</a:t>
            </a:r>
            <a:r>
              <a:rPr lang="en-GB" dirty="0">
                <a:solidFill>
                  <a:schemeClr val="tx1"/>
                </a:solidFill>
                <a:latin typeface="Courier New" panose="02070309020205020404" pitchFamily="49" charset="0"/>
                <a:cs typeface="Courier New" panose="02070309020205020404" pitchFamily="49" charset="0"/>
              </a:rPr>
              <a:t>WHERE</a:t>
            </a:r>
            <a:r>
              <a:rPr lang="en-GB" dirty="0">
                <a:latin typeface="Courier New" panose="02070309020205020404" pitchFamily="49" charset="0"/>
                <a:cs typeface="Courier New" panose="02070309020205020404" pitchFamily="49" charset="0"/>
              </a:rPr>
              <a:t>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Condition]</a:t>
            </a:r>
            <a:endParaRPr lang="en-GB"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95974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11">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3"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15"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16"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EC31D2DA-F575-4B7B-9967-90430DEA2682}"/>
              </a:ext>
            </a:extLst>
          </p:cNvPr>
          <p:cNvSpPr>
            <a:spLocks noGrp="1"/>
          </p:cNvSpPr>
          <p:nvPr>
            <p:ph type="title"/>
          </p:nvPr>
        </p:nvSpPr>
        <p:spPr>
          <a:xfrm>
            <a:off x="535020" y="685800"/>
            <a:ext cx="2780271" cy="5105400"/>
          </a:xfrm>
        </p:spPr>
        <p:txBody>
          <a:bodyPr>
            <a:normAutofit/>
          </a:bodyPr>
          <a:lstStyle/>
          <a:p>
            <a:r>
              <a:rPr lang="en-GB" sz="4000">
                <a:solidFill>
                  <a:srgbClr val="FFFFFF"/>
                </a:solidFill>
              </a:rPr>
              <a:t>Advantage of DBMS</a:t>
            </a:r>
          </a:p>
        </p:txBody>
      </p:sp>
      <p:graphicFrame>
        <p:nvGraphicFramePr>
          <p:cNvPr id="5" name="Content Placeholder 2">
            <a:extLst>
              <a:ext uri="{FF2B5EF4-FFF2-40B4-BE49-F238E27FC236}">
                <a16:creationId xmlns:a16="http://schemas.microsoft.com/office/drawing/2014/main" id="{7F0F1A28-D788-465C-9FBE-1139D8271788}"/>
              </a:ext>
            </a:extLst>
          </p:cNvPr>
          <p:cNvGraphicFramePr>
            <a:graphicFrameLocks noGrp="1"/>
          </p:cNvGraphicFramePr>
          <p:nvPr>
            <p:ph idx="1"/>
            <p:extLst>
              <p:ext uri="{D42A27DB-BD31-4B8C-83A1-F6EECF244321}">
                <p14:modId xmlns:p14="http://schemas.microsoft.com/office/powerpoint/2010/main" val="368907834"/>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504688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E91C9-5356-44C4-8434-1B825615D4EE}"/>
              </a:ext>
            </a:extLst>
          </p:cNvPr>
          <p:cNvSpPr>
            <a:spLocks noGrp="1"/>
          </p:cNvSpPr>
          <p:nvPr>
            <p:ph type="ctrTitle"/>
          </p:nvPr>
        </p:nvSpPr>
        <p:spPr/>
        <p:txBody>
          <a:bodyPr/>
          <a:lstStyle/>
          <a:p>
            <a:r>
              <a:rPr lang="en-GB" sz="8800" dirty="0">
                <a:latin typeface="Courier New" panose="02070309020205020404" pitchFamily="49" charset="0"/>
                <a:cs typeface="Courier New" panose="02070309020205020404" pitchFamily="49" charset="0"/>
              </a:rPr>
              <a:t>Insert, UPDATE, Delete</a:t>
            </a:r>
            <a:br>
              <a:rPr lang="en-GB" dirty="0">
                <a:latin typeface="Courier New" panose="02070309020205020404" pitchFamily="49" charset="0"/>
                <a:cs typeface="Courier New" panose="02070309020205020404" pitchFamily="49" charset="0"/>
              </a:rPr>
            </a:br>
            <a:r>
              <a:rPr lang="en-GB" dirty="0"/>
              <a:t>STATEMENTS</a:t>
            </a:r>
          </a:p>
        </p:txBody>
      </p:sp>
    </p:spTree>
    <p:extLst>
      <p:ext uri="{BB962C8B-B14F-4D97-AF65-F5344CB8AC3E}">
        <p14:creationId xmlns:p14="http://schemas.microsoft.com/office/powerpoint/2010/main" val="7330761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6F104-CD70-4B61-AA0B-E2324B4EE0BC}"/>
              </a:ext>
            </a:extLst>
          </p:cNvPr>
          <p:cNvSpPr>
            <a:spLocks noGrp="1"/>
          </p:cNvSpPr>
          <p:nvPr>
            <p:ph type="title"/>
          </p:nvPr>
        </p:nvSpPr>
        <p:spPr/>
        <p:txBody>
          <a:bodyPr/>
          <a:lstStyle/>
          <a:p>
            <a:r>
              <a:rPr lang="en-GB" dirty="0"/>
              <a:t>Accessing Data</a:t>
            </a:r>
          </a:p>
        </p:txBody>
      </p:sp>
      <p:sp>
        <p:nvSpPr>
          <p:cNvPr id="3" name="Text Placeholder 2">
            <a:extLst>
              <a:ext uri="{FF2B5EF4-FFF2-40B4-BE49-F238E27FC236}">
                <a16:creationId xmlns:a16="http://schemas.microsoft.com/office/drawing/2014/main" id="{A7339548-5D7D-42C5-8F60-6B82E771A7CE}"/>
              </a:ext>
            </a:extLst>
          </p:cNvPr>
          <p:cNvSpPr>
            <a:spLocks noGrp="1"/>
          </p:cNvSpPr>
          <p:nvPr>
            <p:ph type="body" idx="1"/>
          </p:nvPr>
        </p:nvSpPr>
        <p:spPr/>
        <p:txBody>
          <a:bodyPr/>
          <a:lstStyle/>
          <a:p>
            <a:r>
              <a:rPr lang="en-GB" dirty="0"/>
              <a:t>Interactive Session</a:t>
            </a:r>
          </a:p>
        </p:txBody>
      </p:sp>
    </p:spTree>
    <p:extLst>
      <p:ext uri="{BB962C8B-B14F-4D97-AF65-F5344CB8AC3E}">
        <p14:creationId xmlns:p14="http://schemas.microsoft.com/office/powerpoint/2010/main" val="17622380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99A1C-1663-4391-8CAF-159716EAC9C4}"/>
              </a:ext>
            </a:extLst>
          </p:cNvPr>
          <p:cNvSpPr>
            <a:spLocks noGrp="1"/>
          </p:cNvSpPr>
          <p:nvPr>
            <p:ph type="title"/>
          </p:nvPr>
        </p:nvSpPr>
        <p:spPr/>
        <p:txBody>
          <a:bodyPr/>
          <a:lstStyle/>
          <a:p>
            <a:r>
              <a:rPr lang="en-GB" dirty="0">
                <a:latin typeface="Courier New" panose="02070309020205020404" pitchFamily="49" charset="0"/>
                <a:cs typeface="Courier New" panose="02070309020205020404" pitchFamily="49" charset="0"/>
              </a:rPr>
              <a:t>Select</a:t>
            </a:r>
            <a:r>
              <a:rPr lang="en-GB" dirty="0"/>
              <a:t> Statements</a:t>
            </a:r>
          </a:p>
        </p:txBody>
      </p:sp>
      <p:sp>
        <p:nvSpPr>
          <p:cNvPr id="3" name="Content Placeholder 2">
            <a:extLst>
              <a:ext uri="{FF2B5EF4-FFF2-40B4-BE49-F238E27FC236}">
                <a16:creationId xmlns:a16="http://schemas.microsoft.com/office/drawing/2014/main" id="{5584DB15-1846-48A3-9B88-0CD8C5568003}"/>
              </a:ext>
            </a:extLst>
          </p:cNvPr>
          <p:cNvSpPr>
            <a:spLocks noGrp="1"/>
          </p:cNvSpPr>
          <p:nvPr>
            <p:ph idx="1"/>
          </p:nvPr>
        </p:nvSpPr>
        <p:spPr>
          <a:xfrm>
            <a:off x="1251678" y="2286001"/>
            <a:ext cx="10178322" cy="4293475"/>
          </a:xfrm>
        </p:spPr>
        <p:txBody>
          <a:bodyPr/>
          <a:lstStyle/>
          <a:p>
            <a:r>
              <a:rPr lang="en-GB" dirty="0"/>
              <a:t>DML, Retrieving rows from A TABLE</a:t>
            </a:r>
          </a:p>
          <a:p>
            <a:r>
              <a:rPr lang="en-GB" dirty="0">
                <a:solidFill>
                  <a:schemeClr val="tx1"/>
                </a:solidFill>
                <a:latin typeface="Courier New" panose="02070309020205020404" pitchFamily="49" charset="0"/>
                <a:cs typeface="Courier New" panose="02070309020205020404" pitchFamily="49" charset="0"/>
              </a:rPr>
              <a:t>SELECT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Attribute] </a:t>
            </a:r>
            <a:r>
              <a:rPr lang="en-GB" dirty="0">
                <a:solidFill>
                  <a:schemeClr val="tx1"/>
                </a:solidFill>
                <a:latin typeface="Courier New" panose="02070309020205020404" pitchFamily="49" charset="0"/>
                <a:cs typeface="Courier New" panose="02070309020205020404" pitchFamily="49" charset="0"/>
              </a:rPr>
              <a:t>FROM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Table List]</a:t>
            </a:r>
          </a:p>
          <a:p>
            <a:pPr marL="0" indent="0">
              <a:buNone/>
            </a:pPr>
            <a:r>
              <a:rPr lang="en-GB" dirty="0"/>
              <a:t>	</a:t>
            </a:r>
            <a:r>
              <a:rPr lang="en-GB" dirty="0">
                <a:solidFill>
                  <a:schemeClr val="tx1"/>
                </a:solidFill>
                <a:latin typeface="Courier New" panose="02070309020205020404" pitchFamily="49" charset="0"/>
                <a:cs typeface="Courier New" panose="02070309020205020404" pitchFamily="49" charset="0"/>
              </a:rPr>
              <a:t>WHERE</a:t>
            </a:r>
            <a:r>
              <a:rPr lang="en-GB" dirty="0">
                <a:latin typeface="Courier New" panose="02070309020205020404" pitchFamily="49" charset="0"/>
                <a:cs typeface="Courier New" panose="02070309020205020404" pitchFamily="49" charset="0"/>
              </a:rPr>
              <a:t>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Condition]</a:t>
            </a:r>
            <a:endParaRPr lang="en-GB" dirty="0">
              <a:latin typeface="Courier New" panose="02070309020205020404" pitchFamily="49" charset="0"/>
              <a:cs typeface="Courier New" panose="02070309020205020404" pitchFamily="49" charset="0"/>
            </a:endParaRPr>
          </a:p>
          <a:p>
            <a:r>
              <a:rPr lang="en-GB" dirty="0"/>
              <a:t>[Attribute] = Column Name, or * (All)</a:t>
            </a:r>
          </a:p>
          <a:p>
            <a:r>
              <a:rPr lang="en-GB" dirty="0"/>
              <a:t>[Table List] = Names of the Tables</a:t>
            </a:r>
          </a:p>
          <a:p>
            <a:r>
              <a:rPr lang="en-GB" dirty="0"/>
              <a:t>[Condition]</a:t>
            </a:r>
          </a:p>
          <a:p>
            <a:r>
              <a:rPr lang="en-GB" dirty="0"/>
              <a:t>=	equal to			 &lt;&gt; 	not equal to</a:t>
            </a:r>
          </a:p>
          <a:p>
            <a:r>
              <a:rPr lang="en-GB" dirty="0"/>
              <a:t>&gt;	greater than		&gt;=	greater than or equal to</a:t>
            </a:r>
          </a:p>
          <a:p>
            <a:r>
              <a:rPr lang="en-GB" dirty="0"/>
              <a:t>&lt;	less than,		&lt;=	less than or equal to</a:t>
            </a:r>
          </a:p>
        </p:txBody>
      </p:sp>
      <p:sp>
        <p:nvSpPr>
          <p:cNvPr id="4" name="Rectangle 3">
            <a:extLst>
              <a:ext uri="{FF2B5EF4-FFF2-40B4-BE49-F238E27FC236}">
                <a16:creationId xmlns:a16="http://schemas.microsoft.com/office/drawing/2014/main" id="{F8D41C04-C021-499F-A1F5-3D16ADB1561A}"/>
              </a:ext>
            </a:extLst>
          </p:cNvPr>
          <p:cNvSpPr/>
          <p:nvPr/>
        </p:nvSpPr>
        <p:spPr>
          <a:xfrm>
            <a:off x="3120281" y="6210144"/>
            <a:ext cx="5951437" cy="369332"/>
          </a:xfrm>
          <a:prstGeom prst="rect">
            <a:avLst/>
          </a:prstGeom>
        </p:spPr>
        <p:txBody>
          <a:bodyPr wrap="none">
            <a:spAutoFit/>
          </a:bodyPr>
          <a:lstStyle/>
          <a:p>
            <a:r>
              <a:rPr lang="en-GB" dirty="0"/>
              <a:t>https://docs.oracle.com/cd/B19188_01/doc/B15917/sqopr.htm</a:t>
            </a:r>
          </a:p>
        </p:txBody>
      </p:sp>
    </p:spTree>
    <p:extLst>
      <p:ext uri="{BB962C8B-B14F-4D97-AF65-F5344CB8AC3E}">
        <p14:creationId xmlns:p14="http://schemas.microsoft.com/office/powerpoint/2010/main" val="6023610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68A07-03AC-4168-A9B1-A371F83D91F4}"/>
              </a:ext>
            </a:extLst>
          </p:cNvPr>
          <p:cNvSpPr>
            <a:spLocks noGrp="1"/>
          </p:cNvSpPr>
          <p:nvPr>
            <p:ph type="title"/>
          </p:nvPr>
        </p:nvSpPr>
        <p:spPr/>
        <p:txBody>
          <a:bodyPr/>
          <a:lstStyle/>
          <a:p>
            <a:r>
              <a:rPr lang="en-GB" dirty="0"/>
              <a:t>COUNT, DISTINCT, LIMIT</a:t>
            </a:r>
          </a:p>
        </p:txBody>
      </p:sp>
      <p:sp>
        <p:nvSpPr>
          <p:cNvPr id="3" name="Content Placeholder 2">
            <a:extLst>
              <a:ext uri="{FF2B5EF4-FFF2-40B4-BE49-F238E27FC236}">
                <a16:creationId xmlns:a16="http://schemas.microsoft.com/office/drawing/2014/main" id="{A8AF10B1-A2E9-484E-A399-F62B1BE1CABB}"/>
              </a:ext>
            </a:extLst>
          </p:cNvPr>
          <p:cNvSpPr>
            <a:spLocks noGrp="1"/>
          </p:cNvSpPr>
          <p:nvPr>
            <p:ph idx="1"/>
          </p:nvPr>
        </p:nvSpPr>
        <p:spPr>
          <a:xfrm>
            <a:off x="1251678" y="2286001"/>
            <a:ext cx="10178322" cy="4189614"/>
          </a:xfrm>
        </p:spPr>
        <p:txBody>
          <a:bodyPr/>
          <a:lstStyle/>
          <a:p>
            <a:r>
              <a:rPr lang="en-GB" dirty="0"/>
              <a:t>COUNT</a:t>
            </a:r>
          </a:p>
          <a:p>
            <a:pPr marL="0" indent="0">
              <a:buNone/>
            </a:pPr>
            <a:r>
              <a:rPr lang="en-GB" dirty="0"/>
              <a:t>   </a:t>
            </a:r>
            <a:r>
              <a:rPr lang="en-US" b="1" dirty="0"/>
              <a:t>retrieves the number of rows </a:t>
            </a:r>
            <a:r>
              <a:rPr lang="en-US" dirty="0"/>
              <a:t>that match the query criteria</a:t>
            </a:r>
            <a:endParaRPr lang="en-GB" dirty="0"/>
          </a:p>
          <a:p>
            <a:pPr marL="0" indent="0">
              <a:buNone/>
            </a:pPr>
            <a:r>
              <a:rPr lang="en-GB" dirty="0"/>
              <a:t>	</a:t>
            </a:r>
            <a:r>
              <a:rPr lang="en-GB" dirty="0">
                <a:latin typeface="Courier New" panose="02070309020205020404" pitchFamily="49" charset="0"/>
                <a:cs typeface="Courier New" panose="02070309020205020404" pitchFamily="49" charset="0"/>
              </a:rPr>
              <a:t>SELECT </a:t>
            </a:r>
            <a:r>
              <a:rPr lang="en-GB" dirty="0">
                <a:solidFill>
                  <a:srgbClr val="00B050"/>
                </a:solidFill>
                <a:latin typeface="Courier New" panose="02070309020205020404" pitchFamily="49" charset="0"/>
                <a:cs typeface="Courier New" panose="02070309020205020404" pitchFamily="49" charset="0"/>
              </a:rPr>
              <a:t>COUNT</a:t>
            </a:r>
            <a:r>
              <a:rPr lang="en-GB" dirty="0"/>
              <a:t>(*) </a:t>
            </a:r>
            <a:r>
              <a:rPr lang="en-GB" dirty="0">
                <a:latin typeface="Courier New" panose="02070309020205020404" pitchFamily="49" charset="0"/>
                <a:cs typeface="Courier New" panose="02070309020205020404" pitchFamily="49" charset="0"/>
              </a:rPr>
              <a:t>FROM </a:t>
            </a:r>
            <a:r>
              <a:rPr lang="en-GB" dirty="0"/>
              <a:t>[</a:t>
            </a:r>
            <a:r>
              <a:rPr lang="en-GB" dirty="0" err="1"/>
              <a:t>TableName</a:t>
            </a:r>
            <a:r>
              <a:rPr lang="en-GB" dirty="0"/>
              <a:t>]</a:t>
            </a:r>
          </a:p>
          <a:p>
            <a:r>
              <a:rPr lang="en-GB" dirty="0"/>
              <a:t>DISTINCT</a:t>
            </a:r>
          </a:p>
          <a:p>
            <a:pPr marL="0" indent="0">
              <a:buNone/>
            </a:pPr>
            <a:r>
              <a:rPr lang="en-US" dirty="0"/>
              <a:t>   </a:t>
            </a:r>
            <a:r>
              <a:rPr lang="en-US" b="1" dirty="0"/>
              <a:t>remove duplicate values </a:t>
            </a:r>
            <a:r>
              <a:rPr lang="en-US" dirty="0"/>
              <a:t>from a result set</a:t>
            </a:r>
          </a:p>
          <a:p>
            <a:pPr marL="0" indent="0">
              <a:buNone/>
            </a:pPr>
            <a:r>
              <a:rPr lang="en-US" dirty="0"/>
              <a:t>	</a:t>
            </a:r>
            <a:r>
              <a:rPr lang="en-US" dirty="0">
                <a:latin typeface="Courier New" panose="02070309020205020404" pitchFamily="49" charset="0"/>
                <a:cs typeface="Courier New" panose="02070309020205020404" pitchFamily="49" charset="0"/>
              </a:rPr>
              <a:t>SELECT </a:t>
            </a:r>
            <a:r>
              <a:rPr lang="en-US" dirty="0">
                <a:solidFill>
                  <a:srgbClr val="00B050"/>
                </a:solidFill>
                <a:latin typeface="Courier New" panose="02070309020205020404" pitchFamily="49" charset="0"/>
                <a:cs typeface="Courier New" panose="02070309020205020404" pitchFamily="49" charset="0"/>
              </a:rPr>
              <a:t>DISTINCT </a:t>
            </a:r>
            <a:r>
              <a:rPr lang="en-GB" dirty="0"/>
              <a:t>[</a:t>
            </a:r>
            <a:r>
              <a:rPr lang="en-US" dirty="0" err="1"/>
              <a:t>ColumnName</a:t>
            </a:r>
            <a:r>
              <a:rPr lang="en-GB" dirty="0"/>
              <a:t>]</a:t>
            </a:r>
            <a:r>
              <a:rPr lang="en-US" dirty="0">
                <a:latin typeface="Courier New" panose="02070309020205020404" pitchFamily="49" charset="0"/>
                <a:cs typeface="Courier New" panose="02070309020205020404" pitchFamily="49" charset="0"/>
              </a:rPr>
              <a:t>FROM</a:t>
            </a:r>
            <a:r>
              <a:rPr lang="en-US" dirty="0"/>
              <a:t> </a:t>
            </a:r>
            <a:r>
              <a:rPr lang="en-GB" dirty="0"/>
              <a:t>[</a:t>
            </a:r>
            <a:r>
              <a:rPr lang="en-GB" dirty="0" err="1"/>
              <a:t>TableName</a:t>
            </a:r>
            <a:r>
              <a:rPr lang="en-GB" dirty="0"/>
              <a:t>]</a:t>
            </a:r>
          </a:p>
          <a:p>
            <a:r>
              <a:rPr lang="en-GB" dirty="0"/>
              <a:t>LIMIT</a:t>
            </a:r>
          </a:p>
          <a:p>
            <a:pPr marL="0" indent="0">
              <a:buNone/>
            </a:pPr>
            <a:r>
              <a:rPr lang="en-GB" dirty="0"/>
              <a:t>   </a:t>
            </a:r>
            <a:r>
              <a:rPr lang="en-US" b="1" dirty="0"/>
              <a:t>restricting the number of rows </a:t>
            </a:r>
            <a:r>
              <a:rPr lang="en-US" dirty="0"/>
              <a:t>retrieved from the database</a:t>
            </a:r>
            <a:endParaRPr lang="en-GB" dirty="0"/>
          </a:p>
          <a:p>
            <a:pPr marL="0" indent="0">
              <a:buNone/>
            </a:pPr>
            <a:r>
              <a:rPr lang="en-GB" dirty="0"/>
              <a:t>	</a:t>
            </a:r>
            <a:r>
              <a:rPr lang="en-US" dirty="0">
                <a:latin typeface="Courier New" panose="02070309020205020404" pitchFamily="49" charset="0"/>
                <a:cs typeface="Courier New" panose="02070309020205020404" pitchFamily="49" charset="0"/>
              </a:rPr>
              <a:t>SELECT</a:t>
            </a:r>
            <a:r>
              <a:rPr lang="en-US" dirty="0"/>
              <a:t> * </a:t>
            </a:r>
            <a:r>
              <a:rPr lang="en-US" dirty="0">
                <a:latin typeface="Courier New" panose="02070309020205020404" pitchFamily="49" charset="0"/>
                <a:cs typeface="Courier New" panose="02070309020205020404" pitchFamily="49" charset="0"/>
              </a:rPr>
              <a:t>FROM</a:t>
            </a:r>
            <a:r>
              <a:rPr lang="en-US" dirty="0"/>
              <a:t> </a:t>
            </a:r>
            <a:r>
              <a:rPr lang="en-GB" dirty="0"/>
              <a:t>[</a:t>
            </a:r>
            <a:r>
              <a:rPr lang="en-GB" dirty="0" err="1"/>
              <a:t>TableName</a:t>
            </a:r>
            <a:r>
              <a:rPr lang="en-GB" dirty="0"/>
              <a:t>] </a:t>
            </a:r>
            <a:r>
              <a:rPr lang="en-US" dirty="0">
                <a:solidFill>
                  <a:srgbClr val="00B050"/>
                </a:solidFill>
                <a:latin typeface="Courier New" panose="02070309020205020404" pitchFamily="49" charset="0"/>
                <a:cs typeface="Courier New" panose="02070309020205020404" pitchFamily="49" charset="0"/>
              </a:rPr>
              <a:t>LIMIT</a:t>
            </a:r>
            <a:r>
              <a:rPr lang="en-US" dirty="0">
                <a:solidFill>
                  <a:srgbClr val="00B050"/>
                </a:solidFill>
              </a:rPr>
              <a:t> </a:t>
            </a:r>
            <a:r>
              <a:rPr lang="en-GB" dirty="0"/>
              <a:t>[</a:t>
            </a:r>
            <a:r>
              <a:rPr lang="en-US" dirty="0" err="1"/>
              <a:t>NumberOfRows</a:t>
            </a:r>
            <a:r>
              <a:rPr lang="en-US" dirty="0"/>
              <a:t>]</a:t>
            </a:r>
            <a:endParaRPr lang="en-GB" dirty="0"/>
          </a:p>
        </p:txBody>
      </p:sp>
    </p:spTree>
    <p:extLst>
      <p:ext uri="{BB962C8B-B14F-4D97-AF65-F5344CB8AC3E}">
        <p14:creationId xmlns:p14="http://schemas.microsoft.com/office/powerpoint/2010/main" val="37908057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68A07-03AC-4168-A9B1-A371F83D91F4}"/>
              </a:ext>
            </a:extLst>
          </p:cNvPr>
          <p:cNvSpPr>
            <a:spLocks noGrp="1"/>
          </p:cNvSpPr>
          <p:nvPr>
            <p:ph type="title"/>
          </p:nvPr>
        </p:nvSpPr>
        <p:spPr/>
        <p:txBody>
          <a:bodyPr/>
          <a:lstStyle/>
          <a:p>
            <a:r>
              <a:rPr lang="en-GB" dirty="0"/>
              <a:t>SET OPERATION</a:t>
            </a:r>
          </a:p>
        </p:txBody>
      </p:sp>
      <p:sp>
        <p:nvSpPr>
          <p:cNvPr id="3" name="Content Placeholder 2">
            <a:extLst>
              <a:ext uri="{FF2B5EF4-FFF2-40B4-BE49-F238E27FC236}">
                <a16:creationId xmlns:a16="http://schemas.microsoft.com/office/drawing/2014/main" id="{A8AF10B1-A2E9-484E-A399-F62B1BE1CABB}"/>
              </a:ext>
            </a:extLst>
          </p:cNvPr>
          <p:cNvSpPr>
            <a:spLocks noGrp="1"/>
          </p:cNvSpPr>
          <p:nvPr>
            <p:ph idx="1"/>
          </p:nvPr>
        </p:nvSpPr>
        <p:spPr>
          <a:xfrm>
            <a:off x="1251678" y="2286001"/>
            <a:ext cx="10178322" cy="4189614"/>
          </a:xfrm>
        </p:spPr>
        <p:txBody>
          <a:bodyPr>
            <a:normAutofit fontScale="92500" lnSpcReduction="10000"/>
          </a:bodyPr>
          <a:lstStyle/>
          <a:p>
            <a:r>
              <a:rPr lang="en-GB" dirty="0"/>
              <a:t>UNION	: select only distinct value</a:t>
            </a:r>
          </a:p>
          <a:p>
            <a:pPr marL="0" indent="0">
              <a:buNone/>
            </a:pPr>
            <a:r>
              <a:rPr lang="en-GB" dirty="0"/>
              <a:t>   </a:t>
            </a:r>
            <a:r>
              <a:rPr lang="en-US" dirty="0"/>
              <a:t>UNION ALL	: duplicate values are allowed</a:t>
            </a:r>
            <a:endParaRPr lang="en-GB" dirty="0"/>
          </a:p>
          <a:p>
            <a:pPr marL="0" indent="0">
              <a:buNone/>
            </a:pPr>
            <a:r>
              <a:rPr lang="en-GB" dirty="0"/>
              <a:t>	</a:t>
            </a:r>
            <a:r>
              <a:rPr lang="en-GB" dirty="0">
                <a:latin typeface="Courier New" panose="02070309020205020404" pitchFamily="49" charset="0"/>
                <a:cs typeface="Courier New" panose="02070309020205020404" pitchFamily="49" charset="0"/>
              </a:rPr>
              <a:t>SELECT </a:t>
            </a:r>
            <a:r>
              <a:rPr lang="en-GB" dirty="0"/>
              <a:t>[</a:t>
            </a:r>
            <a:r>
              <a:rPr lang="en-US" dirty="0" err="1"/>
              <a:t>ColumnName</a:t>
            </a:r>
            <a:r>
              <a:rPr lang="en-GB" dirty="0"/>
              <a:t>]</a:t>
            </a:r>
            <a:r>
              <a:rPr lang="en-GB" dirty="0">
                <a:latin typeface="Courier New" panose="02070309020205020404" pitchFamily="49" charset="0"/>
                <a:cs typeface="Courier New" panose="02070309020205020404" pitchFamily="49" charset="0"/>
              </a:rPr>
              <a:t> FROM </a:t>
            </a:r>
            <a:r>
              <a:rPr lang="en-GB" dirty="0"/>
              <a:t>[</a:t>
            </a:r>
            <a:r>
              <a:rPr lang="en-GB" dirty="0" err="1"/>
              <a:t>TableName</a:t>
            </a:r>
            <a:r>
              <a:rPr lang="en-GB" dirty="0"/>
              <a:t>]</a:t>
            </a:r>
          </a:p>
          <a:p>
            <a:pPr marL="0" indent="0">
              <a:buNone/>
            </a:pPr>
            <a:r>
              <a:rPr lang="en-GB" dirty="0"/>
              <a:t>	</a:t>
            </a:r>
            <a:r>
              <a:rPr lang="en-GB" dirty="0">
                <a:latin typeface="Courier New" panose="02070309020205020404" pitchFamily="49" charset="0"/>
                <a:cs typeface="Courier New" panose="02070309020205020404" pitchFamily="49" charset="0"/>
              </a:rPr>
              <a:t>UNION</a:t>
            </a:r>
            <a:endParaRPr lang="en-GB" dirty="0"/>
          </a:p>
          <a:p>
            <a:pPr marL="0" indent="0">
              <a:buNone/>
            </a:pPr>
            <a:r>
              <a:rPr lang="en-GB" dirty="0"/>
              <a:t>	</a:t>
            </a:r>
            <a:r>
              <a:rPr lang="en-GB" dirty="0">
                <a:latin typeface="Courier New" panose="02070309020205020404" pitchFamily="49" charset="0"/>
                <a:cs typeface="Courier New" panose="02070309020205020404" pitchFamily="49" charset="0"/>
              </a:rPr>
              <a:t>SELECT </a:t>
            </a:r>
            <a:r>
              <a:rPr lang="en-GB" dirty="0"/>
              <a:t>[</a:t>
            </a:r>
            <a:r>
              <a:rPr lang="en-US" dirty="0" err="1"/>
              <a:t>ColumnName</a:t>
            </a:r>
            <a:r>
              <a:rPr lang="en-GB" dirty="0"/>
              <a:t>]</a:t>
            </a:r>
            <a:r>
              <a:rPr lang="en-GB" dirty="0">
                <a:latin typeface="Courier New" panose="02070309020205020404" pitchFamily="49" charset="0"/>
                <a:cs typeface="Courier New" panose="02070309020205020404" pitchFamily="49" charset="0"/>
              </a:rPr>
              <a:t> FROM </a:t>
            </a:r>
            <a:r>
              <a:rPr lang="en-GB" dirty="0"/>
              <a:t>[</a:t>
            </a:r>
            <a:r>
              <a:rPr lang="en-GB" dirty="0" err="1"/>
              <a:t>TableName</a:t>
            </a:r>
            <a:r>
              <a:rPr lang="en-GB" dirty="0"/>
              <a:t>]</a:t>
            </a:r>
          </a:p>
          <a:p>
            <a:r>
              <a:rPr lang="en-GB" dirty="0"/>
              <a:t>INTERSECT</a:t>
            </a:r>
          </a:p>
          <a:p>
            <a:pPr marL="0" indent="0">
              <a:buNone/>
            </a:pPr>
            <a:r>
              <a:rPr lang="en-US" dirty="0"/>
              <a:t>   </a:t>
            </a:r>
            <a:r>
              <a:rPr lang="en-US" b="1" dirty="0"/>
              <a:t>remove duplicate values </a:t>
            </a:r>
            <a:r>
              <a:rPr lang="en-US" dirty="0"/>
              <a:t>from a result set</a:t>
            </a:r>
          </a:p>
          <a:p>
            <a:pPr marL="0" indent="0">
              <a:buNone/>
            </a:pPr>
            <a:r>
              <a:rPr lang="en-US" dirty="0"/>
              <a:t>	</a:t>
            </a:r>
            <a:r>
              <a:rPr lang="en-US" dirty="0">
                <a:latin typeface="Courier New" panose="02070309020205020404" pitchFamily="49" charset="0"/>
                <a:cs typeface="Courier New" panose="02070309020205020404" pitchFamily="49" charset="0"/>
              </a:rPr>
              <a:t>SELECT </a:t>
            </a:r>
            <a:r>
              <a:rPr lang="en-US" dirty="0">
                <a:solidFill>
                  <a:srgbClr val="00B050"/>
                </a:solidFill>
                <a:latin typeface="Courier New" panose="02070309020205020404" pitchFamily="49" charset="0"/>
                <a:cs typeface="Courier New" panose="02070309020205020404" pitchFamily="49" charset="0"/>
              </a:rPr>
              <a:t>DISTINCT </a:t>
            </a:r>
            <a:r>
              <a:rPr lang="en-GB" dirty="0"/>
              <a:t>[</a:t>
            </a:r>
            <a:r>
              <a:rPr lang="en-US" dirty="0" err="1"/>
              <a:t>ColumnName</a:t>
            </a:r>
            <a:r>
              <a:rPr lang="en-GB" dirty="0"/>
              <a:t>]</a:t>
            </a:r>
            <a:r>
              <a:rPr lang="en-US" dirty="0">
                <a:latin typeface="Courier New" panose="02070309020205020404" pitchFamily="49" charset="0"/>
                <a:cs typeface="Courier New" panose="02070309020205020404" pitchFamily="49" charset="0"/>
              </a:rPr>
              <a:t>FROM</a:t>
            </a:r>
            <a:r>
              <a:rPr lang="en-US" dirty="0"/>
              <a:t> </a:t>
            </a:r>
            <a:r>
              <a:rPr lang="en-GB" dirty="0"/>
              <a:t>[</a:t>
            </a:r>
            <a:r>
              <a:rPr lang="en-GB" dirty="0" err="1"/>
              <a:t>TableName</a:t>
            </a:r>
            <a:r>
              <a:rPr lang="en-GB" dirty="0"/>
              <a:t>]</a:t>
            </a:r>
          </a:p>
          <a:p>
            <a:r>
              <a:rPr lang="en-GB" dirty="0"/>
              <a:t>EXCEPT</a:t>
            </a:r>
          </a:p>
          <a:p>
            <a:pPr marL="0" indent="0">
              <a:buNone/>
            </a:pPr>
            <a:r>
              <a:rPr lang="en-GB" dirty="0"/>
              <a:t>   </a:t>
            </a:r>
            <a:r>
              <a:rPr lang="en-US" b="1" dirty="0"/>
              <a:t>restricting the number of rows </a:t>
            </a:r>
            <a:r>
              <a:rPr lang="en-US" dirty="0"/>
              <a:t>retrieved from the database</a:t>
            </a:r>
            <a:endParaRPr lang="en-GB" dirty="0"/>
          </a:p>
          <a:p>
            <a:pPr marL="0" indent="0">
              <a:buNone/>
            </a:pPr>
            <a:r>
              <a:rPr lang="en-GB" dirty="0"/>
              <a:t>	</a:t>
            </a:r>
            <a:r>
              <a:rPr lang="en-US" dirty="0">
                <a:latin typeface="Courier New" panose="02070309020205020404" pitchFamily="49" charset="0"/>
                <a:cs typeface="Courier New" panose="02070309020205020404" pitchFamily="49" charset="0"/>
              </a:rPr>
              <a:t>SELECT</a:t>
            </a:r>
            <a:r>
              <a:rPr lang="en-US" dirty="0"/>
              <a:t> * </a:t>
            </a:r>
            <a:r>
              <a:rPr lang="en-US" dirty="0">
                <a:latin typeface="Courier New" panose="02070309020205020404" pitchFamily="49" charset="0"/>
                <a:cs typeface="Courier New" panose="02070309020205020404" pitchFamily="49" charset="0"/>
              </a:rPr>
              <a:t>FROM</a:t>
            </a:r>
            <a:r>
              <a:rPr lang="en-US" dirty="0"/>
              <a:t> </a:t>
            </a:r>
            <a:r>
              <a:rPr lang="en-GB" dirty="0"/>
              <a:t>[</a:t>
            </a:r>
            <a:r>
              <a:rPr lang="en-GB" dirty="0" err="1"/>
              <a:t>TableName</a:t>
            </a:r>
            <a:r>
              <a:rPr lang="en-GB" dirty="0"/>
              <a:t>] </a:t>
            </a:r>
            <a:r>
              <a:rPr lang="en-US" dirty="0">
                <a:solidFill>
                  <a:srgbClr val="00B050"/>
                </a:solidFill>
                <a:latin typeface="Courier New" panose="02070309020205020404" pitchFamily="49" charset="0"/>
                <a:cs typeface="Courier New" panose="02070309020205020404" pitchFamily="49" charset="0"/>
              </a:rPr>
              <a:t>LIMIT</a:t>
            </a:r>
            <a:r>
              <a:rPr lang="en-US" dirty="0">
                <a:solidFill>
                  <a:srgbClr val="00B050"/>
                </a:solidFill>
              </a:rPr>
              <a:t> </a:t>
            </a:r>
            <a:r>
              <a:rPr lang="en-GB" dirty="0"/>
              <a:t>[</a:t>
            </a:r>
            <a:r>
              <a:rPr lang="en-US" dirty="0" err="1"/>
              <a:t>NumberOfRows</a:t>
            </a:r>
            <a:r>
              <a:rPr lang="en-US" dirty="0"/>
              <a:t>]</a:t>
            </a:r>
            <a:endParaRPr lang="en-GB" dirty="0"/>
          </a:p>
        </p:txBody>
      </p:sp>
    </p:spTree>
    <p:extLst>
      <p:ext uri="{BB962C8B-B14F-4D97-AF65-F5344CB8AC3E}">
        <p14:creationId xmlns:p14="http://schemas.microsoft.com/office/powerpoint/2010/main" val="42971517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F9C79-89C7-45BD-BAD3-3ED795D16F6A}"/>
              </a:ext>
            </a:extLst>
          </p:cNvPr>
          <p:cNvSpPr>
            <a:spLocks noGrp="1"/>
          </p:cNvSpPr>
          <p:nvPr>
            <p:ph type="title"/>
          </p:nvPr>
        </p:nvSpPr>
        <p:spPr/>
        <p:txBody>
          <a:bodyPr/>
          <a:lstStyle/>
          <a:p>
            <a:r>
              <a:rPr lang="en-GB" dirty="0"/>
              <a:t>NUMERIC</a:t>
            </a:r>
          </a:p>
        </p:txBody>
      </p:sp>
      <p:sp>
        <p:nvSpPr>
          <p:cNvPr id="3" name="Content Placeholder 2">
            <a:extLst>
              <a:ext uri="{FF2B5EF4-FFF2-40B4-BE49-F238E27FC236}">
                <a16:creationId xmlns:a16="http://schemas.microsoft.com/office/drawing/2014/main" id="{F576968C-5B1C-4777-BFDC-4347180A3143}"/>
              </a:ext>
            </a:extLst>
          </p:cNvPr>
          <p:cNvSpPr>
            <a:spLocks noGrp="1"/>
          </p:cNvSpPr>
          <p:nvPr>
            <p:ph idx="1"/>
          </p:nvPr>
        </p:nvSpPr>
        <p:spPr/>
        <p:txBody>
          <a:bodyPr/>
          <a:lstStyle/>
          <a:p>
            <a:r>
              <a:rPr lang="en-GB" dirty="0"/>
              <a:t>BETWEEN</a:t>
            </a:r>
          </a:p>
          <a:p>
            <a:r>
              <a:rPr lang="en-GB" dirty="0"/>
              <a:t>AVG</a:t>
            </a:r>
          </a:p>
          <a:p>
            <a:r>
              <a:rPr lang="en-GB" dirty="0"/>
              <a:t>SUM</a:t>
            </a:r>
          </a:p>
          <a:p>
            <a:r>
              <a:rPr lang="en-GB" dirty="0"/>
              <a:t>COUNT</a:t>
            </a:r>
          </a:p>
          <a:p>
            <a:r>
              <a:rPr lang="en-GB" dirty="0"/>
              <a:t>MAX</a:t>
            </a:r>
          </a:p>
          <a:p>
            <a:r>
              <a:rPr lang="en-GB" dirty="0"/>
              <a:t>MIN</a:t>
            </a:r>
          </a:p>
        </p:txBody>
      </p:sp>
    </p:spTree>
    <p:extLst>
      <p:ext uri="{BB962C8B-B14F-4D97-AF65-F5344CB8AC3E}">
        <p14:creationId xmlns:p14="http://schemas.microsoft.com/office/powerpoint/2010/main" val="22108623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E34C8-F071-4CF2-8750-D4E8ABA7D50E}"/>
              </a:ext>
            </a:extLst>
          </p:cNvPr>
          <p:cNvSpPr>
            <a:spLocks noGrp="1"/>
          </p:cNvSpPr>
          <p:nvPr>
            <p:ph type="title"/>
          </p:nvPr>
        </p:nvSpPr>
        <p:spPr/>
        <p:txBody>
          <a:bodyPr/>
          <a:lstStyle/>
          <a:p>
            <a:r>
              <a:rPr lang="en-GB" dirty="0"/>
              <a:t>String</a:t>
            </a:r>
          </a:p>
        </p:txBody>
      </p:sp>
      <p:pic>
        <p:nvPicPr>
          <p:cNvPr id="6" name="Picture 5">
            <a:extLst>
              <a:ext uri="{FF2B5EF4-FFF2-40B4-BE49-F238E27FC236}">
                <a16:creationId xmlns:a16="http://schemas.microsoft.com/office/drawing/2014/main" id="{B757E052-EC12-4A1B-B368-E5E7327E692A}"/>
              </a:ext>
            </a:extLst>
          </p:cNvPr>
          <p:cNvPicPr>
            <a:picLocks noChangeAspect="1"/>
          </p:cNvPicPr>
          <p:nvPr/>
        </p:nvPicPr>
        <p:blipFill rotWithShape="1">
          <a:blip r:embed="rId2"/>
          <a:srcRect l="11922" t="27334" r="7905" b="5575"/>
          <a:stretch/>
        </p:blipFill>
        <p:spPr>
          <a:xfrm>
            <a:off x="1453529" y="1948089"/>
            <a:ext cx="9774620" cy="4601098"/>
          </a:xfrm>
          <a:prstGeom prst="rect">
            <a:avLst/>
          </a:prstGeom>
        </p:spPr>
      </p:pic>
    </p:spTree>
    <p:extLst>
      <p:ext uri="{BB962C8B-B14F-4D97-AF65-F5344CB8AC3E}">
        <p14:creationId xmlns:p14="http://schemas.microsoft.com/office/powerpoint/2010/main" val="24150415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E34C8-F071-4CF2-8750-D4E8ABA7D50E}"/>
              </a:ext>
            </a:extLst>
          </p:cNvPr>
          <p:cNvSpPr>
            <a:spLocks noGrp="1"/>
          </p:cNvSpPr>
          <p:nvPr>
            <p:ph type="title"/>
          </p:nvPr>
        </p:nvSpPr>
        <p:spPr/>
        <p:txBody>
          <a:bodyPr/>
          <a:lstStyle/>
          <a:p>
            <a:r>
              <a:rPr lang="en-GB" dirty="0"/>
              <a:t>String</a:t>
            </a:r>
          </a:p>
        </p:txBody>
      </p:sp>
      <p:sp>
        <p:nvSpPr>
          <p:cNvPr id="3" name="Content Placeholder 2">
            <a:extLst>
              <a:ext uri="{FF2B5EF4-FFF2-40B4-BE49-F238E27FC236}">
                <a16:creationId xmlns:a16="http://schemas.microsoft.com/office/drawing/2014/main" id="{5B690BB0-ED5F-4BD7-8C1B-F04C4A5B2169}"/>
              </a:ext>
            </a:extLst>
          </p:cNvPr>
          <p:cNvSpPr>
            <a:spLocks noGrp="1"/>
          </p:cNvSpPr>
          <p:nvPr>
            <p:ph idx="1"/>
          </p:nvPr>
        </p:nvSpPr>
        <p:spPr/>
        <p:txBody>
          <a:bodyPr/>
          <a:lstStyle/>
          <a:p>
            <a:r>
              <a:rPr lang="en-GB" dirty="0"/>
              <a:t>LIKE Statements</a:t>
            </a:r>
          </a:p>
          <a:p>
            <a:r>
              <a:rPr lang="en-US" dirty="0">
                <a:solidFill>
                  <a:schemeClr val="tx1"/>
                </a:solidFill>
                <a:latin typeface="Consolas" panose="020B0609020204030204" pitchFamily="49" charset="0"/>
              </a:rPr>
              <a:t>SELECT </a:t>
            </a:r>
            <a:r>
              <a:rPr lang="en-GB" dirty="0">
                <a:solidFill>
                  <a:schemeClr val="tx1"/>
                </a:solidFill>
              </a:rPr>
              <a:t> </a:t>
            </a:r>
            <a:r>
              <a:rPr lang="en-GB" dirty="0">
                <a:solidFill>
                  <a:srgbClr val="FF0000"/>
                </a:solidFill>
              </a:rPr>
              <a:t>[Column]</a:t>
            </a:r>
            <a:br>
              <a:rPr lang="en-US" dirty="0">
                <a:solidFill>
                  <a:schemeClr val="tx1"/>
                </a:solidFill>
              </a:rPr>
            </a:br>
            <a:r>
              <a:rPr lang="en-US" dirty="0">
                <a:solidFill>
                  <a:schemeClr val="tx1"/>
                </a:solidFill>
                <a:latin typeface="Consolas" panose="020B0609020204030204" pitchFamily="49" charset="0"/>
              </a:rPr>
              <a:t>FROM </a:t>
            </a:r>
            <a:r>
              <a:rPr lang="en-GB" dirty="0">
                <a:solidFill>
                  <a:schemeClr val="tx1"/>
                </a:solidFill>
              </a:rPr>
              <a:t> </a:t>
            </a:r>
            <a:r>
              <a:rPr lang="en-GB" dirty="0">
                <a:solidFill>
                  <a:srgbClr val="FF0000"/>
                </a:solidFill>
              </a:rPr>
              <a:t>[Table Name]</a:t>
            </a:r>
            <a:br>
              <a:rPr lang="en-US" dirty="0">
                <a:solidFill>
                  <a:schemeClr val="tx1"/>
                </a:solidFill>
              </a:rPr>
            </a:br>
            <a:r>
              <a:rPr lang="en-US" dirty="0">
                <a:solidFill>
                  <a:schemeClr val="tx1"/>
                </a:solidFill>
                <a:latin typeface="Consolas" panose="020B0609020204030204" pitchFamily="49" charset="0"/>
              </a:rPr>
              <a:t>WHERE </a:t>
            </a:r>
            <a:r>
              <a:rPr lang="en-GB" dirty="0">
                <a:solidFill>
                  <a:schemeClr val="tx1"/>
                </a:solidFill>
              </a:rPr>
              <a:t> </a:t>
            </a:r>
            <a:r>
              <a:rPr lang="en-GB" dirty="0">
                <a:solidFill>
                  <a:srgbClr val="FF0000"/>
                </a:solidFill>
              </a:rPr>
              <a:t>[Column] </a:t>
            </a:r>
            <a:r>
              <a:rPr lang="en-US" dirty="0">
                <a:solidFill>
                  <a:srgbClr val="000000"/>
                </a:solidFill>
                <a:latin typeface="Consolas" panose="020B0609020204030204" pitchFamily="49" charset="0"/>
              </a:rPr>
              <a:t> </a:t>
            </a:r>
            <a:r>
              <a:rPr lang="en-US" dirty="0">
                <a:solidFill>
                  <a:schemeClr val="tx1"/>
                </a:solidFill>
                <a:latin typeface="Consolas" panose="020B0609020204030204" pitchFamily="49" charset="0"/>
              </a:rPr>
              <a:t>LIKE </a:t>
            </a:r>
            <a:r>
              <a:rPr lang="en-GB" dirty="0">
                <a:solidFill>
                  <a:schemeClr val="tx1"/>
                </a:solidFill>
              </a:rPr>
              <a:t> </a:t>
            </a:r>
            <a:r>
              <a:rPr lang="en-GB" dirty="0">
                <a:solidFill>
                  <a:srgbClr val="FF0000"/>
                </a:solidFill>
              </a:rPr>
              <a:t>[Patterns]</a:t>
            </a:r>
            <a:r>
              <a:rPr lang="en-US" dirty="0">
                <a:solidFill>
                  <a:srgbClr val="000000"/>
                </a:solidFill>
                <a:latin typeface="Consolas" panose="020B0609020204030204" pitchFamily="49" charset="0"/>
              </a:rPr>
              <a:t>;</a:t>
            </a:r>
            <a:endParaRPr lang="en-GB" dirty="0"/>
          </a:p>
        </p:txBody>
      </p:sp>
    </p:spTree>
    <p:extLst>
      <p:ext uri="{BB962C8B-B14F-4D97-AF65-F5344CB8AC3E}">
        <p14:creationId xmlns:p14="http://schemas.microsoft.com/office/powerpoint/2010/main" val="138042713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99439-A509-43F4-A7F4-C291A41135F2}"/>
              </a:ext>
            </a:extLst>
          </p:cNvPr>
          <p:cNvSpPr>
            <a:spLocks noGrp="1"/>
          </p:cNvSpPr>
          <p:nvPr>
            <p:ph type="title"/>
          </p:nvPr>
        </p:nvSpPr>
        <p:spPr/>
        <p:txBody>
          <a:bodyPr/>
          <a:lstStyle/>
          <a:p>
            <a:r>
              <a:rPr lang="en-GB" dirty="0"/>
              <a:t>SUBQUERIES</a:t>
            </a:r>
          </a:p>
        </p:txBody>
      </p:sp>
      <p:sp>
        <p:nvSpPr>
          <p:cNvPr id="3" name="Content Placeholder 2">
            <a:extLst>
              <a:ext uri="{FF2B5EF4-FFF2-40B4-BE49-F238E27FC236}">
                <a16:creationId xmlns:a16="http://schemas.microsoft.com/office/drawing/2014/main" id="{15B9F396-9E91-4DD1-A0FA-36FD2B2D3006}"/>
              </a:ext>
            </a:extLst>
          </p:cNvPr>
          <p:cNvSpPr>
            <a:spLocks noGrp="1"/>
          </p:cNvSpPr>
          <p:nvPr>
            <p:ph idx="1"/>
          </p:nvPr>
        </p:nvSpPr>
        <p:spPr/>
        <p:txBody>
          <a:bodyPr/>
          <a:lstStyle/>
          <a:p>
            <a:r>
              <a:rPr lang="en-US" dirty="0">
                <a:solidFill>
                  <a:schemeClr val="tx1"/>
                </a:solidFill>
                <a:latin typeface="Consolas" panose="020B0609020204030204" pitchFamily="49" charset="0"/>
              </a:rPr>
              <a:t>SELECT </a:t>
            </a:r>
            <a:r>
              <a:rPr lang="en-GB" dirty="0">
                <a:solidFill>
                  <a:schemeClr val="tx1"/>
                </a:solidFill>
              </a:rPr>
              <a:t> </a:t>
            </a:r>
            <a:r>
              <a:rPr lang="en-GB" dirty="0">
                <a:solidFill>
                  <a:srgbClr val="FF0000"/>
                </a:solidFill>
              </a:rPr>
              <a:t>[Column]</a:t>
            </a:r>
            <a:br>
              <a:rPr lang="en-US" dirty="0">
                <a:solidFill>
                  <a:schemeClr val="tx1"/>
                </a:solidFill>
              </a:rPr>
            </a:br>
            <a:r>
              <a:rPr lang="en-US" dirty="0">
                <a:solidFill>
                  <a:schemeClr val="tx1"/>
                </a:solidFill>
                <a:latin typeface="Consolas" panose="020B0609020204030204" pitchFamily="49" charset="0"/>
              </a:rPr>
              <a:t>FROM </a:t>
            </a:r>
            <a:r>
              <a:rPr lang="en-GB" dirty="0">
                <a:solidFill>
                  <a:schemeClr val="tx1"/>
                </a:solidFill>
              </a:rPr>
              <a:t> </a:t>
            </a:r>
            <a:r>
              <a:rPr lang="en-GB" dirty="0">
                <a:solidFill>
                  <a:srgbClr val="FF0000"/>
                </a:solidFill>
              </a:rPr>
              <a:t>[Table Name]</a:t>
            </a:r>
            <a:br>
              <a:rPr lang="en-US" dirty="0">
                <a:solidFill>
                  <a:schemeClr val="tx1"/>
                </a:solidFill>
              </a:rPr>
            </a:br>
            <a:r>
              <a:rPr lang="en-US" dirty="0">
                <a:solidFill>
                  <a:schemeClr val="tx1"/>
                </a:solidFill>
                <a:latin typeface="Consolas" panose="020B0609020204030204" pitchFamily="49" charset="0"/>
              </a:rPr>
              <a:t>WHERE </a:t>
            </a:r>
            <a:r>
              <a:rPr lang="en-GB" dirty="0">
                <a:solidFill>
                  <a:schemeClr val="tx1"/>
                </a:solidFill>
              </a:rPr>
              <a:t> </a:t>
            </a:r>
            <a:r>
              <a:rPr lang="en-GB" dirty="0">
                <a:solidFill>
                  <a:srgbClr val="FF0000"/>
                </a:solidFill>
              </a:rPr>
              <a:t>[Column]</a:t>
            </a:r>
            <a:r>
              <a:rPr lang="en-GB" dirty="0">
                <a:solidFill>
                  <a:schemeClr val="tx1"/>
                </a:solidFill>
              </a:rPr>
              <a:t> </a:t>
            </a:r>
            <a:r>
              <a:rPr lang="en-US" dirty="0">
                <a:solidFill>
                  <a:schemeClr val="tx1"/>
                </a:solidFill>
                <a:latin typeface="Consolas" panose="020B0609020204030204" pitchFamily="49" charset="0"/>
              </a:rPr>
              <a:t> </a:t>
            </a:r>
            <a:r>
              <a:rPr lang="en-US" dirty="0">
                <a:solidFill>
                  <a:srgbClr val="00B050"/>
                </a:solidFill>
                <a:latin typeface="Consolas" panose="020B0609020204030204" pitchFamily="49" charset="0"/>
              </a:rPr>
              <a:t>IN</a:t>
            </a:r>
            <a:r>
              <a:rPr lang="en-US" dirty="0">
                <a:solidFill>
                  <a:schemeClr val="tx1"/>
                </a:solidFill>
                <a:latin typeface="Consolas" panose="020B0609020204030204" pitchFamily="49" charset="0"/>
              </a:rPr>
              <a:t> </a:t>
            </a:r>
            <a:r>
              <a:rPr lang="en-GB" dirty="0">
                <a:solidFill>
                  <a:schemeClr val="tx1"/>
                </a:solidFill>
              </a:rPr>
              <a:t> [</a:t>
            </a:r>
            <a:r>
              <a:rPr lang="en-GB" dirty="0">
                <a:solidFill>
                  <a:srgbClr val="FF0000"/>
                </a:solidFill>
              </a:rPr>
              <a:t>Value</a:t>
            </a:r>
            <a:r>
              <a:rPr lang="en-GB" dirty="0">
                <a:solidFill>
                  <a:schemeClr val="tx1"/>
                </a:solidFill>
              </a:rPr>
              <a:t>]</a:t>
            </a:r>
            <a:r>
              <a:rPr lang="en-US" dirty="0">
                <a:solidFill>
                  <a:schemeClr val="tx1"/>
                </a:solidFill>
                <a:latin typeface="Consolas" panose="020B0609020204030204" pitchFamily="49" charset="0"/>
              </a:rPr>
              <a:t>;</a:t>
            </a:r>
          </a:p>
          <a:p>
            <a:pPr marL="0" indent="0">
              <a:buNone/>
            </a:pPr>
            <a:endParaRPr lang="en-US" dirty="0">
              <a:solidFill>
                <a:schemeClr val="tx1"/>
              </a:solidFill>
              <a:latin typeface="Consolas" panose="020B0609020204030204" pitchFamily="49" charset="0"/>
            </a:endParaRPr>
          </a:p>
          <a:p>
            <a:r>
              <a:rPr lang="en-US" dirty="0">
                <a:solidFill>
                  <a:schemeClr val="tx1"/>
                </a:solidFill>
                <a:latin typeface="Consolas" panose="020B0609020204030204" pitchFamily="49" charset="0"/>
              </a:rPr>
              <a:t>SELECT </a:t>
            </a:r>
            <a:r>
              <a:rPr lang="en-GB" dirty="0">
                <a:solidFill>
                  <a:schemeClr val="tx1"/>
                </a:solidFill>
              </a:rPr>
              <a:t> </a:t>
            </a:r>
            <a:r>
              <a:rPr lang="en-GB" dirty="0">
                <a:solidFill>
                  <a:srgbClr val="FF0000"/>
                </a:solidFill>
              </a:rPr>
              <a:t>[Column]</a:t>
            </a:r>
            <a:br>
              <a:rPr lang="en-US" dirty="0">
                <a:solidFill>
                  <a:schemeClr val="tx1"/>
                </a:solidFill>
              </a:rPr>
            </a:br>
            <a:r>
              <a:rPr lang="en-US" dirty="0">
                <a:solidFill>
                  <a:schemeClr val="tx1"/>
                </a:solidFill>
                <a:latin typeface="Consolas" panose="020B0609020204030204" pitchFamily="49" charset="0"/>
              </a:rPr>
              <a:t>FROM </a:t>
            </a:r>
            <a:r>
              <a:rPr lang="en-GB" dirty="0">
                <a:solidFill>
                  <a:schemeClr val="tx1"/>
                </a:solidFill>
              </a:rPr>
              <a:t> </a:t>
            </a:r>
            <a:r>
              <a:rPr lang="en-GB" dirty="0">
                <a:solidFill>
                  <a:srgbClr val="FF0000"/>
                </a:solidFill>
              </a:rPr>
              <a:t>[Table Name]</a:t>
            </a:r>
            <a:br>
              <a:rPr lang="en-US" dirty="0">
                <a:solidFill>
                  <a:schemeClr val="tx1"/>
                </a:solidFill>
              </a:rPr>
            </a:br>
            <a:r>
              <a:rPr lang="en-US" dirty="0">
                <a:solidFill>
                  <a:schemeClr val="tx1"/>
                </a:solidFill>
                <a:latin typeface="Consolas" panose="020B0609020204030204" pitchFamily="49" charset="0"/>
              </a:rPr>
              <a:t>WHERE </a:t>
            </a:r>
            <a:r>
              <a:rPr lang="en-GB" dirty="0">
                <a:solidFill>
                  <a:schemeClr val="tx1"/>
                </a:solidFill>
              </a:rPr>
              <a:t> </a:t>
            </a:r>
            <a:r>
              <a:rPr lang="en-GB" dirty="0">
                <a:solidFill>
                  <a:srgbClr val="FF0000"/>
                </a:solidFill>
              </a:rPr>
              <a:t>[Column] </a:t>
            </a:r>
            <a:r>
              <a:rPr lang="en-US" dirty="0">
                <a:solidFill>
                  <a:srgbClr val="00B050"/>
                </a:solidFill>
                <a:latin typeface="Consolas" panose="020B0609020204030204" pitchFamily="49" charset="0"/>
              </a:rPr>
              <a:t>IN</a:t>
            </a:r>
            <a:r>
              <a:rPr lang="en-GB" dirty="0">
                <a:solidFill>
                  <a:schemeClr val="tx1"/>
                </a:solidFill>
              </a:rPr>
              <a:t> [</a:t>
            </a:r>
            <a:r>
              <a:rPr lang="en-GB" dirty="0">
                <a:solidFill>
                  <a:srgbClr val="FF0000"/>
                </a:solidFill>
                <a:latin typeface="Courier New" panose="02070309020205020404" pitchFamily="49" charset="0"/>
                <a:cs typeface="Courier New" panose="02070309020205020404" pitchFamily="49" charset="0"/>
              </a:rPr>
              <a:t>SELECT</a:t>
            </a:r>
            <a:r>
              <a:rPr lang="en-GB" dirty="0">
                <a:solidFill>
                  <a:srgbClr val="FF0000"/>
                </a:solidFill>
              </a:rPr>
              <a:t> Statements</a:t>
            </a:r>
            <a:r>
              <a:rPr lang="en-GB" dirty="0">
                <a:solidFill>
                  <a:schemeClr val="tx1"/>
                </a:solidFill>
              </a:rPr>
              <a:t>]</a:t>
            </a:r>
            <a:r>
              <a:rPr lang="en-US" dirty="0">
                <a:solidFill>
                  <a:schemeClr val="tx1"/>
                </a:solidFill>
                <a:latin typeface="Consolas" panose="020B0609020204030204" pitchFamily="49" charset="0"/>
              </a:rPr>
              <a:t>;</a:t>
            </a:r>
          </a:p>
        </p:txBody>
      </p:sp>
    </p:spTree>
    <p:extLst>
      <p:ext uri="{BB962C8B-B14F-4D97-AF65-F5344CB8AC3E}">
        <p14:creationId xmlns:p14="http://schemas.microsoft.com/office/powerpoint/2010/main" val="232313805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8D72-E4FA-418B-A13A-23C44EDC10FC}"/>
              </a:ext>
            </a:extLst>
          </p:cNvPr>
          <p:cNvSpPr>
            <a:spLocks noGrp="1"/>
          </p:cNvSpPr>
          <p:nvPr>
            <p:ph type="title"/>
          </p:nvPr>
        </p:nvSpPr>
        <p:spPr/>
        <p:txBody>
          <a:bodyPr/>
          <a:lstStyle/>
          <a:p>
            <a:r>
              <a:rPr lang="en-GB" dirty="0"/>
              <a:t>SORTING</a:t>
            </a:r>
          </a:p>
        </p:txBody>
      </p:sp>
      <p:sp>
        <p:nvSpPr>
          <p:cNvPr id="3" name="Content Placeholder 2">
            <a:extLst>
              <a:ext uri="{FF2B5EF4-FFF2-40B4-BE49-F238E27FC236}">
                <a16:creationId xmlns:a16="http://schemas.microsoft.com/office/drawing/2014/main" id="{86959FF8-DAFA-4A90-A0D9-898142186F64}"/>
              </a:ext>
            </a:extLst>
          </p:cNvPr>
          <p:cNvSpPr>
            <a:spLocks noGrp="1"/>
          </p:cNvSpPr>
          <p:nvPr>
            <p:ph idx="1"/>
          </p:nvPr>
        </p:nvSpPr>
        <p:spPr/>
        <p:txBody>
          <a:bodyPr>
            <a:normAutofit/>
          </a:bodyPr>
          <a:lstStyle/>
          <a:p>
            <a:r>
              <a:rPr lang="en-GB" dirty="0"/>
              <a:t>Ascending</a:t>
            </a:r>
          </a:p>
          <a:p>
            <a:pPr marL="0" indent="0">
              <a:buNone/>
            </a:pPr>
            <a:r>
              <a:rPr lang="en-GB" dirty="0">
                <a:latin typeface="Courier New" panose="02070309020205020404" pitchFamily="49" charset="0"/>
                <a:cs typeface="Courier New" panose="02070309020205020404" pitchFamily="49" charset="0"/>
              </a:rPr>
              <a:t> SELECT [</a:t>
            </a:r>
            <a:r>
              <a:rPr lang="en-GB" dirty="0">
                <a:solidFill>
                  <a:srgbClr val="FF0000"/>
                </a:solidFill>
              </a:rPr>
              <a:t>Attribute] </a:t>
            </a:r>
            <a:r>
              <a:rPr lang="en-GB" dirty="0">
                <a:latin typeface="Courier New" panose="02070309020205020404" pitchFamily="49" charset="0"/>
                <a:cs typeface="Courier New" panose="02070309020205020404" pitchFamily="49" charset="0"/>
              </a:rPr>
              <a:t>FROM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Table List]</a:t>
            </a:r>
          </a:p>
          <a:p>
            <a:pPr marL="0" indent="0">
              <a:buNone/>
            </a:pPr>
            <a:r>
              <a:rPr lang="en-GB" b="1" dirty="0"/>
              <a:t>	</a:t>
            </a:r>
            <a:r>
              <a:rPr lang="en-GB" dirty="0">
                <a:latin typeface="Courier New" panose="02070309020205020404" pitchFamily="49" charset="0"/>
                <a:cs typeface="Courier New" panose="02070309020205020404" pitchFamily="49" charset="0"/>
              </a:rPr>
              <a:t>ORDER BY [</a:t>
            </a:r>
            <a:r>
              <a:rPr lang="en-GB" dirty="0">
                <a:solidFill>
                  <a:srgbClr val="FF0000"/>
                </a:solidFill>
              </a:rPr>
              <a:t>Condition] </a:t>
            </a:r>
            <a:endParaRPr lang="en-GB" dirty="0">
              <a:latin typeface="Courier New" panose="02070309020205020404" pitchFamily="49" charset="0"/>
              <a:cs typeface="Courier New" panose="02070309020205020404" pitchFamily="49" charset="0"/>
            </a:endParaRPr>
          </a:p>
          <a:p>
            <a:r>
              <a:rPr lang="en-GB" dirty="0"/>
              <a:t>Descending</a:t>
            </a:r>
          </a:p>
          <a:p>
            <a:pPr marL="0" indent="0">
              <a:buNone/>
            </a:pPr>
            <a:r>
              <a:rPr lang="en-GB" dirty="0">
                <a:latin typeface="Courier New" panose="02070309020205020404" pitchFamily="49" charset="0"/>
                <a:cs typeface="Courier New" panose="02070309020205020404" pitchFamily="49" charset="0"/>
              </a:rPr>
              <a:t> SELECT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Attribute] </a:t>
            </a:r>
            <a:r>
              <a:rPr lang="en-GB" dirty="0">
                <a:latin typeface="Courier New" panose="02070309020205020404" pitchFamily="49" charset="0"/>
                <a:cs typeface="Courier New" panose="02070309020205020404" pitchFamily="49" charset="0"/>
              </a:rPr>
              <a:t>FROM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Table List]</a:t>
            </a:r>
          </a:p>
          <a:p>
            <a:pPr marL="0" indent="0">
              <a:buNone/>
            </a:pPr>
            <a:r>
              <a:rPr lang="en-GB" b="1" dirty="0"/>
              <a:t>	</a:t>
            </a:r>
            <a:r>
              <a:rPr lang="en-GB" dirty="0">
                <a:latin typeface="Courier New" panose="02070309020205020404" pitchFamily="49" charset="0"/>
                <a:cs typeface="Courier New" panose="02070309020205020404" pitchFamily="49" charset="0"/>
              </a:rPr>
              <a:t>ORDER BY [</a:t>
            </a:r>
            <a:r>
              <a:rPr lang="en-GB" dirty="0">
                <a:solidFill>
                  <a:srgbClr val="FF0000"/>
                </a:solidFill>
              </a:rPr>
              <a:t>Condition] </a:t>
            </a:r>
            <a:r>
              <a:rPr lang="en-GB" dirty="0">
                <a:latin typeface="Courier New" panose="02070309020205020404" pitchFamily="49" charset="0"/>
                <a:cs typeface="Courier New" panose="02070309020205020404" pitchFamily="49" charset="0"/>
              </a:rPr>
              <a:t>DESC</a:t>
            </a:r>
          </a:p>
          <a:p>
            <a:endParaRPr lang="en-GB" dirty="0"/>
          </a:p>
        </p:txBody>
      </p:sp>
    </p:spTree>
    <p:extLst>
      <p:ext uri="{BB962C8B-B14F-4D97-AF65-F5344CB8AC3E}">
        <p14:creationId xmlns:p14="http://schemas.microsoft.com/office/powerpoint/2010/main" val="1098930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60FCA6E-0894-46CD-BD49-5955A51E00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1955" y="5346696"/>
            <a:ext cx="5360045" cy="1511304"/>
          </a:xfrm>
          <a:custGeom>
            <a:avLst/>
            <a:gdLst>
              <a:gd name="connsiteX0" fmla="*/ 4545473 w 5360045"/>
              <a:gd name="connsiteY0" fmla="*/ 0 h 1511304"/>
              <a:gd name="connsiteX1" fmla="*/ 5360045 w 5360045"/>
              <a:gd name="connsiteY1" fmla="*/ 0 h 1511304"/>
              <a:gd name="connsiteX2" fmla="*/ 5360045 w 5360045"/>
              <a:gd name="connsiteY2" fmla="*/ 1046730 h 1511304"/>
              <a:gd name="connsiteX3" fmla="*/ 5360045 w 5360045"/>
              <a:gd name="connsiteY3" fmla="*/ 1508760 h 1511304"/>
              <a:gd name="connsiteX4" fmla="*/ 5360045 w 5360045"/>
              <a:gd name="connsiteY4" fmla="*/ 1511304 h 1511304"/>
              <a:gd name="connsiteX5" fmla="*/ 4545474 w 5360045"/>
              <a:gd name="connsiteY5" fmla="*/ 1511304 h 1511304"/>
              <a:gd name="connsiteX6" fmla="*/ 2525897 w 5360045"/>
              <a:gd name="connsiteY6" fmla="*/ 1511304 h 1511304"/>
              <a:gd name="connsiteX7" fmla="*/ 0 w 5360045"/>
              <a:gd name="connsiteY7" fmla="*/ 1511304 h 1511304"/>
              <a:gd name="connsiteX8" fmla="*/ 697617 w 5360045"/>
              <a:gd name="connsiteY8" fmla="*/ 3 h 1511304"/>
              <a:gd name="connsiteX9" fmla="*/ 4545473 w 5360045"/>
              <a:gd name="connsiteY9"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0045" h="1511304">
                <a:moveTo>
                  <a:pt x="4545473" y="0"/>
                </a:moveTo>
                <a:lnTo>
                  <a:pt x="5360045" y="0"/>
                </a:lnTo>
                <a:lnTo>
                  <a:pt x="5360045" y="1046730"/>
                </a:lnTo>
                <a:lnTo>
                  <a:pt x="5360045" y="1508760"/>
                </a:lnTo>
                <a:lnTo>
                  <a:pt x="5360045" y="1511304"/>
                </a:lnTo>
                <a:lnTo>
                  <a:pt x="4545474" y="1511304"/>
                </a:lnTo>
                <a:lnTo>
                  <a:pt x="2525897" y="1511304"/>
                </a:lnTo>
                <a:lnTo>
                  <a:pt x="0" y="1511304"/>
                </a:lnTo>
                <a:lnTo>
                  <a:pt x="697617" y="3"/>
                </a:lnTo>
                <a:lnTo>
                  <a:pt x="4545473" y="3"/>
                </a:lnTo>
                <a:close/>
              </a:path>
            </a:pathLst>
          </a:custGeom>
          <a:solidFill>
            <a:srgbClr val="404040">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E78C6E4B-A1F1-4B6C-97EC-BE997495D6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46694"/>
            <a:ext cx="7346605" cy="1511306"/>
          </a:xfrm>
          <a:custGeom>
            <a:avLst/>
            <a:gdLst>
              <a:gd name="connsiteX0" fmla="*/ 0 w 7346605"/>
              <a:gd name="connsiteY0" fmla="*/ 0 h 1511306"/>
              <a:gd name="connsiteX1" fmla="*/ 239486 w 7346605"/>
              <a:gd name="connsiteY1" fmla="*/ 0 h 1511306"/>
              <a:gd name="connsiteX2" fmla="*/ 1209568 w 7346605"/>
              <a:gd name="connsiteY2" fmla="*/ 0 h 1511306"/>
              <a:gd name="connsiteX3" fmla="*/ 2405743 w 7346605"/>
              <a:gd name="connsiteY3" fmla="*/ 0 h 1511306"/>
              <a:gd name="connsiteX4" fmla="*/ 2405743 w 7346605"/>
              <a:gd name="connsiteY4" fmla="*/ 2544 h 1511306"/>
              <a:gd name="connsiteX5" fmla="*/ 2801131 w 7346605"/>
              <a:gd name="connsiteY5" fmla="*/ 2544 h 1511306"/>
              <a:gd name="connsiteX6" fmla="*/ 2801131 w 7346605"/>
              <a:gd name="connsiteY6" fmla="*/ 0 h 1511306"/>
              <a:gd name="connsiteX7" fmla="*/ 7346605 w 7346605"/>
              <a:gd name="connsiteY7" fmla="*/ 0 h 1511306"/>
              <a:gd name="connsiteX8" fmla="*/ 6648988 w 7346605"/>
              <a:gd name="connsiteY8" fmla="*/ 1511301 h 1511306"/>
              <a:gd name="connsiteX9" fmla="*/ 2801132 w 7346605"/>
              <a:gd name="connsiteY9" fmla="*/ 1511301 h 1511306"/>
              <a:gd name="connsiteX10" fmla="*/ 2801132 w 7346605"/>
              <a:gd name="connsiteY10" fmla="*/ 1511304 h 1511306"/>
              <a:gd name="connsiteX11" fmla="*/ 2405743 w 7346605"/>
              <a:gd name="connsiteY11" fmla="*/ 1511304 h 1511306"/>
              <a:gd name="connsiteX12" fmla="*/ 2405743 w 7346605"/>
              <a:gd name="connsiteY12" fmla="*/ 1511306 h 1511306"/>
              <a:gd name="connsiteX13" fmla="*/ 1333411 w 7346605"/>
              <a:gd name="connsiteY13" fmla="*/ 1511306 h 1511306"/>
              <a:gd name="connsiteX14" fmla="*/ 1219208 w 7346605"/>
              <a:gd name="connsiteY14" fmla="*/ 1511306 h 1511306"/>
              <a:gd name="connsiteX15" fmla="*/ 1209568 w 7346605"/>
              <a:gd name="connsiteY15" fmla="*/ 1511306 h 1511306"/>
              <a:gd name="connsiteX16" fmla="*/ 239486 w 7346605"/>
              <a:gd name="connsiteY16" fmla="*/ 1511306 h 1511306"/>
              <a:gd name="connsiteX17" fmla="*/ 0 w 7346605"/>
              <a:gd name="connsiteY17" fmla="*/ 1511306 h 1511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6605" h="1511306">
                <a:moveTo>
                  <a:pt x="0" y="0"/>
                </a:moveTo>
                <a:lnTo>
                  <a:pt x="239486" y="0"/>
                </a:lnTo>
                <a:lnTo>
                  <a:pt x="1209568" y="0"/>
                </a:lnTo>
                <a:lnTo>
                  <a:pt x="2405743" y="0"/>
                </a:lnTo>
                <a:lnTo>
                  <a:pt x="2405743" y="2544"/>
                </a:lnTo>
                <a:lnTo>
                  <a:pt x="2801131" y="2544"/>
                </a:lnTo>
                <a:lnTo>
                  <a:pt x="2801131" y="0"/>
                </a:lnTo>
                <a:lnTo>
                  <a:pt x="7346605" y="0"/>
                </a:lnTo>
                <a:lnTo>
                  <a:pt x="6648988" y="1511301"/>
                </a:lnTo>
                <a:lnTo>
                  <a:pt x="2801132" y="1511301"/>
                </a:lnTo>
                <a:lnTo>
                  <a:pt x="2801132" y="1511304"/>
                </a:lnTo>
                <a:lnTo>
                  <a:pt x="2405743" y="1511304"/>
                </a:lnTo>
                <a:lnTo>
                  <a:pt x="2405743" y="1511306"/>
                </a:lnTo>
                <a:lnTo>
                  <a:pt x="1333411" y="1511306"/>
                </a:lnTo>
                <a:lnTo>
                  <a:pt x="1219208" y="1511306"/>
                </a:lnTo>
                <a:lnTo>
                  <a:pt x="1209568" y="1511306"/>
                </a:lnTo>
                <a:lnTo>
                  <a:pt x="239486" y="1511306"/>
                </a:lnTo>
                <a:lnTo>
                  <a:pt x="0" y="1511306"/>
                </a:lnTo>
                <a:close/>
              </a:path>
            </a:pathLst>
          </a:cu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EDBD0936-F411-40B3-B3AD-288497A1D46B}"/>
              </a:ext>
            </a:extLst>
          </p:cNvPr>
          <p:cNvSpPr>
            <a:spLocks noGrp="1"/>
          </p:cNvSpPr>
          <p:nvPr>
            <p:ph type="title"/>
          </p:nvPr>
        </p:nvSpPr>
        <p:spPr>
          <a:xfrm>
            <a:off x="950121" y="5529884"/>
            <a:ext cx="5693783" cy="1096331"/>
          </a:xfrm>
        </p:spPr>
        <p:txBody>
          <a:bodyPr>
            <a:normAutofit/>
          </a:bodyPr>
          <a:lstStyle/>
          <a:p>
            <a:r>
              <a:rPr lang="en-GB" sz="4000">
                <a:solidFill>
                  <a:srgbClr val="303030"/>
                </a:solidFill>
              </a:rPr>
              <a:t>Non-Relational Database</a:t>
            </a:r>
          </a:p>
        </p:txBody>
      </p:sp>
      <p:pic>
        <p:nvPicPr>
          <p:cNvPr id="4" name="Picture 3">
            <a:extLst>
              <a:ext uri="{FF2B5EF4-FFF2-40B4-BE49-F238E27FC236}">
                <a16:creationId xmlns:a16="http://schemas.microsoft.com/office/drawing/2014/main" id="{5B34D0D9-E18F-4A4C-92A0-87B575D12CE7}"/>
              </a:ext>
            </a:extLst>
          </p:cNvPr>
          <p:cNvPicPr>
            <a:picLocks noChangeAspect="1"/>
          </p:cNvPicPr>
          <p:nvPr/>
        </p:nvPicPr>
        <p:blipFill rotWithShape="1">
          <a:blip r:embed="rId3"/>
          <a:srcRect l="19249" t="19111" r="19251" b="12000"/>
          <a:stretch/>
        </p:blipFill>
        <p:spPr>
          <a:xfrm>
            <a:off x="46560" y="139188"/>
            <a:ext cx="8264799" cy="5207505"/>
          </a:xfrm>
          <a:prstGeom prst="rect">
            <a:avLst/>
          </a:prstGeom>
        </p:spPr>
      </p:pic>
      <p:sp>
        <p:nvSpPr>
          <p:cNvPr id="3" name="Content Placeholder 2">
            <a:extLst>
              <a:ext uri="{FF2B5EF4-FFF2-40B4-BE49-F238E27FC236}">
                <a16:creationId xmlns:a16="http://schemas.microsoft.com/office/drawing/2014/main" id="{BF4EAD97-D6CC-49DE-85C9-638C90298F91}"/>
              </a:ext>
            </a:extLst>
          </p:cNvPr>
          <p:cNvSpPr>
            <a:spLocks noGrp="1"/>
          </p:cNvSpPr>
          <p:nvPr>
            <p:ph idx="1"/>
          </p:nvPr>
        </p:nvSpPr>
        <p:spPr>
          <a:xfrm>
            <a:off x="8183899" y="732711"/>
            <a:ext cx="4247311" cy="4020458"/>
          </a:xfrm>
        </p:spPr>
        <p:txBody>
          <a:bodyPr anchor="ctr">
            <a:normAutofit/>
          </a:bodyPr>
          <a:lstStyle/>
          <a:p>
            <a:r>
              <a:rPr lang="en-GB" sz="2000"/>
              <a:t>HIERARCHICAL</a:t>
            </a:r>
          </a:p>
          <a:p>
            <a:pPr lvl="1"/>
            <a:r>
              <a:rPr lang="en-GB" sz="2000"/>
              <a:t>Organise data in tree structure</a:t>
            </a:r>
          </a:p>
          <a:p>
            <a:pPr lvl="1"/>
            <a:r>
              <a:rPr lang="en-GB" sz="2000"/>
              <a:t>‘Parents’ have one or more ‘child’ record</a:t>
            </a:r>
            <a:endParaRPr lang="en-GB" sz="2000" dirty="0"/>
          </a:p>
        </p:txBody>
      </p:sp>
    </p:spTree>
    <p:extLst>
      <p:ext uri="{BB962C8B-B14F-4D97-AF65-F5344CB8AC3E}">
        <p14:creationId xmlns:p14="http://schemas.microsoft.com/office/powerpoint/2010/main" val="21437872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8D72-E4FA-418B-A13A-23C44EDC10FC}"/>
              </a:ext>
            </a:extLst>
          </p:cNvPr>
          <p:cNvSpPr>
            <a:spLocks noGrp="1"/>
          </p:cNvSpPr>
          <p:nvPr>
            <p:ph type="title"/>
          </p:nvPr>
        </p:nvSpPr>
        <p:spPr/>
        <p:txBody>
          <a:bodyPr/>
          <a:lstStyle/>
          <a:p>
            <a:r>
              <a:rPr lang="en-GB" dirty="0"/>
              <a:t>Grouping</a:t>
            </a:r>
          </a:p>
        </p:txBody>
      </p:sp>
      <p:sp>
        <p:nvSpPr>
          <p:cNvPr id="3" name="Content Placeholder 2">
            <a:extLst>
              <a:ext uri="{FF2B5EF4-FFF2-40B4-BE49-F238E27FC236}">
                <a16:creationId xmlns:a16="http://schemas.microsoft.com/office/drawing/2014/main" id="{86959FF8-DAFA-4A90-A0D9-898142186F64}"/>
              </a:ext>
            </a:extLst>
          </p:cNvPr>
          <p:cNvSpPr>
            <a:spLocks noGrp="1"/>
          </p:cNvSpPr>
          <p:nvPr>
            <p:ph idx="1"/>
          </p:nvPr>
        </p:nvSpPr>
        <p:spPr>
          <a:xfrm>
            <a:off x="1251678" y="2286001"/>
            <a:ext cx="10178322" cy="4189614"/>
          </a:xfrm>
        </p:spPr>
        <p:txBody>
          <a:bodyPr>
            <a:normAutofit/>
          </a:bodyPr>
          <a:lstStyle/>
          <a:p>
            <a:r>
              <a:rPr lang="en-GB" dirty="0"/>
              <a:t>Ascending</a:t>
            </a:r>
          </a:p>
          <a:p>
            <a:pPr marL="0" indent="0">
              <a:buNone/>
            </a:pPr>
            <a:r>
              <a:rPr lang="en-GB" dirty="0">
                <a:latin typeface="Courier New" panose="02070309020205020404" pitchFamily="49" charset="0"/>
                <a:cs typeface="Courier New" panose="02070309020205020404" pitchFamily="49" charset="0"/>
              </a:rPr>
              <a:t>  SELECT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Attribute] </a:t>
            </a:r>
            <a:r>
              <a:rPr lang="en-GB" dirty="0">
                <a:latin typeface="Courier New" panose="02070309020205020404" pitchFamily="49" charset="0"/>
                <a:cs typeface="Courier New" panose="02070309020205020404" pitchFamily="49" charset="0"/>
              </a:rPr>
              <a:t>FROM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Table List]</a:t>
            </a:r>
          </a:p>
          <a:p>
            <a:pPr marL="0" indent="0">
              <a:buNone/>
            </a:pPr>
            <a:r>
              <a:rPr lang="en-GB" dirty="0"/>
              <a:t>	</a:t>
            </a:r>
            <a:r>
              <a:rPr lang="en-GB" dirty="0">
                <a:latin typeface="Courier New" panose="02070309020205020404" pitchFamily="49" charset="0"/>
                <a:cs typeface="Courier New" panose="02070309020205020404" pitchFamily="49" charset="0"/>
              </a:rPr>
              <a:t>ORDER BY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Condition]</a:t>
            </a:r>
          </a:p>
          <a:p>
            <a:pPr marL="0" indent="0">
              <a:buNone/>
            </a:pPr>
            <a:r>
              <a:rPr lang="en-GB" dirty="0">
                <a:latin typeface="Courier New" panose="02070309020205020404" pitchFamily="49" charset="0"/>
                <a:cs typeface="Courier New" panose="02070309020205020404" pitchFamily="49" charset="0"/>
              </a:rPr>
              <a:t> </a:t>
            </a:r>
          </a:p>
          <a:p>
            <a:pPr marL="0" indent="0">
              <a:buNone/>
            </a:pPr>
            <a:r>
              <a:rPr lang="en-GB" dirty="0">
                <a:latin typeface="Courier New" panose="02070309020205020404" pitchFamily="49" charset="0"/>
                <a:cs typeface="Courier New" panose="02070309020205020404" pitchFamily="49" charset="0"/>
              </a:rPr>
              <a:t>  SELECT DISTINCT</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Attribute] </a:t>
            </a:r>
            <a:r>
              <a:rPr lang="en-GB" dirty="0">
                <a:latin typeface="Courier New" panose="02070309020205020404" pitchFamily="49" charset="0"/>
                <a:cs typeface="Courier New" panose="02070309020205020404" pitchFamily="49" charset="0"/>
              </a:rPr>
              <a:t>FROM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Table List]</a:t>
            </a:r>
          </a:p>
          <a:p>
            <a:pPr marL="0" indent="0">
              <a:buNone/>
            </a:pPr>
            <a:endParaRPr lang="en-GB" dirty="0">
              <a:solidFill>
                <a:srgbClr val="FF0000"/>
              </a:solidFill>
              <a:latin typeface="Courier New" panose="02070309020205020404" pitchFamily="49" charset="0"/>
              <a:cs typeface="Courier New" panose="02070309020205020404" pitchFamily="49" charset="0"/>
            </a:endParaRPr>
          </a:p>
          <a:p>
            <a:pPr marL="0" indent="0">
              <a:buNone/>
            </a:pPr>
            <a:r>
              <a:rPr lang="en-GB" dirty="0">
                <a:solidFill>
                  <a:srgbClr val="FF0000"/>
                </a:solidFill>
                <a:latin typeface="Courier New" panose="02070309020205020404" pitchFamily="49" charset="0"/>
                <a:cs typeface="Courier New" panose="02070309020205020404" pitchFamily="49" charset="0"/>
              </a:rPr>
              <a:t> </a:t>
            </a:r>
            <a:r>
              <a:rPr lang="en-GB" dirty="0">
                <a:latin typeface="Courier New" panose="02070309020205020404" pitchFamily="49" charset="0"/>
                <a:cs typeface="Courier New" panose="02070309020205020404" pitchFamily="49" charset="0"/>
              </a:rPr>
              <a:t> SELECT </a:t>
            </a:r>
            <a:r>
              <a:rPr lang="en-GB" dirty="0">
                <a:solidFill>
                  <a:srgbClr val="FF0000"/>
                </a:solidFill>
              </a:rPr>
              <a:t>[Column Name],  </a:t>
            </a:r>
            <a:r>
              <a:rPr lang="en-GB" dirty="0">
                <a:latin typeface="Courier New" panose="02070309020205020404" pitchFamily="49" charset="0"/>
                <a:cs typeface="Courier New" panose="02070309020205020404" pitchFamily="49" charset="0"/>
              </a:rPr>
              <a:t>COUNT(</a:t>
            </a:r>
            <a:r>
              <a:rPr lang="en-GB" dirty="0">
                <a:solidFill>
                  <a:srgbClr val="FF0000"/>
                </a:solidFill>
              </a:rPr>
              <a:t>[Column Name]</a:t>
            </a:r>
            <a:r>
              <a:rPr lang="en-GB" dirty="0">
                <a:latin typeface="Courier New" panose="02070309020205020404" pitchFamily="49" charset="0"/>
                <a:cs typeface="Courier New" panose="02070309020205020404" pitchFamily="49" charset="0"/>
              </a:rPr>
              <a:t>) AS </a:t>
            </a:r>
            <a:r>
              <a:rPr lang="en-GB" dirty="0">
                <a:solidFill>
                  <a:srgbClr val="FF0000"/>
                </a:solidFill>
              </a:rPr>
              <a:t>[Count Column Name]</a:t>
            </a:r>
          </a:p>
          <a:p>
            <a:pPr marL="0" indent="0">
              <a:buNone/>
            </a:pPr>
            <a:r>
              <a:rPr lang="en-GB" dirty="0">
                <a:solidFill>
                  <a:srgbClr val="FF0000"/>
                </a:solidFill>
                <a:latin typeface="Courier New" panose="02070309020205020404" pitchFamily="49" charset="0"/>
                <a:cs typeface="Courier New" panose="02070309020205020404" pitchFamily="49" charset="0"/>
              </a:rPr>
              <a:t>	</a:t>
            </a:r>
            <a:r>
              <a:rPr lang="en-GB" dirty="0">
                <a:latin typeface="Courier New" panose="02070309020205020404" pitchFamily="49" charset="0"/>
                <a:cs typeface="Courier New" panose="02070309020205020404" pitchFamily="49" charset="0"/>
              </a:rPr>
              <a:t>FROM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Table List]</a:t>
            </a:r>
          </a:p>
          <a:p>
            <a:pPr marL="0" indent="0">
              <a:buNone/>
            </a:pPr>
            <a:r>
              <a:rPr lang="en-GB" dirty="0"/>
              <a:t>	</a:t>
            </a:r>
            <a:r>
              <a:rPr lang="en-GB" dirty="0">
                <a:latin typeface="Courier New" panose="02070309020205020404" pitchFamily="49" charset="0"/>
                <a:cs typeface="Courier New" panose="02070309020205020404" pitchFamily="49" charset="0"/>
              </a:rPr>
              <a:t>GROUP BY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Column Name] </a:t>
            </a:r>
            <a:r>
              <a:rPr lang="en-GB" dirty="0">
                <a:latin typeface="Courier New" panose="02070309020205020404" pitchFamily="49" charset="0"/>
                <a:cs typeface="Courier New" panose="02070309020205020404" pitchFamily="49" charset="0"/>
              </a:rPr>
              <a:t>HAVING </a:t>
            </a:r>
            <a:r>
              <a:rPr lang="en-GB" dirty="0">
                <a:solidFill>
                  <a:srgbClr val="FF0000"/>
                </a:solidFill>
                <a:latin typeface="Courier New" panose="02070309020205020404" pitchFamily="49" charset="0"/>
                <a:cs typeface="Courier New" panose="02070309020205020404" pitchFamily="49" charset="0"/>
              </a:rPr>
              <a:t>[</a:t>
            </a:r>
            <a:r>
              <a:rPr lang="en-GB" dirty="0">
                <a:solidFill>
                  <a:srgbClr val="FF0000"/>
                </a:solidFill>
              </a:rPr>
              <a:t>Conditions]</a:t>
            </a:r>
            <a:endParaRPr lang="en-GB" dirty="0">
              <a:latin typeface="Courier New" panose="02070309020205020404" pitchFamily="49" charset="0"/>
              <a:cs typeface="Courier New" panose="02070309020205020404" pitchFamily="49" charset="0"/>
            </a:endParaRPr>
          </a:p>
          <a:p>
            <a:pPr marL="0" indent="0">
              <a:buNone/>
            </a:pPr>
            <a:endParaRPr lang="en-GB"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2168398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E91C9-5356-44C4-8434-1B825615D4EE}"/>
              </a:ext>
            </a:extLst>
          </p:cNvPr>
          <p:cNvSpPr>
            <a:spLocks noGrp="1"/>
          </p:cNvSpPr>
          <p:nvPr>
            <p:ph type="ctrTitle"/>
          </p:nvPr>
        </p:nvSpPr>
        <p:spPr/>
        <p:txBody>
          <a:bodyPr/>
          <a:lstStyle/>
          <a:p>
            <a:r>
              <a:rPr lang="en-GB" dirty="0">
                <a:latin typeface="Courier New" panose="02070309020205020404" pitchFamily="49" charset="0"/>
                <a:cs typeface="Courier New" panose="02070309020205020404" pitchFamily="49" charset="0"/>
              </a:rPr>
              <a:t>SELECT</a:t>
            </a:r>
            <a:br>
              <a:rPr lang="en-GB" dirty="0">
                <a:latin typeface="Courier New" panose="02070309020205020404" pitchFamily="49" charset="0"/>
                <a:cs typeface="Courier New" panose="02070309020205020404" pitchFamily="49" charset="0"/>
              </a:rPr>
            </a:br>
            <a:r>
              <a:rPr lang="en-GB" dirty="0"/>
              <a:t>STATEMENTS</a:t>
            </a:r>
          </a:p>
        </p:txBody>
      </p:sp>
    </p:spTree>
    <p:extLst>
      <p:ext uri="{BB962C8B-B14F-4D97-AF65-F5344CB8AC3E}">
        <p14:creationId xmlns:p14="http://schemas.microsoft.com/office/powerpoint/2010/main" val="10554721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8D72-E4FA-418B-A13A-23C44EDC10FC}"/>
              </a:ext>
            </a:extLst>
          </p:cNvPr>
          <p:cNvSpPr>
            <a:spLocks noGrp="1"/>
          </p:cNvSpPr>
          <p:nvPr>
            <p:ph type="title"/>
          </p:nvPr>
        </p:nvSpPr>
        <p:spPr/>
        <p:txBody>
          <a:bodyPr/>
          <a:lstStyle/>
          <a:p>
            <a:r>
              <a:rPr lang="en-GB" dirty="0">
                <a:latin typeface="Courier New" panose="02070309020205020404" pitchFamily="49" charset="0"/>
                <a:cs typeface="Courier New" panose="02070309020205020404" pitchFamily="49" charset="0"/>
              </a:rPr>
              <a:t>Join</a:t>
            </a:r>
            <a:r>
              <a:rPr lang="en-GB" dirty="0"/>
              <a:t> STATEMENT</a:t>
            </a:r>
          </a:p>
        </p:txBody>
      </p:sp>
      <p:sp>
        <p:nvSpPr>
          <p:cNvPr id="3" name="Content Placeholder 2">
            <a:extLst>
              <a:ext uri="{FF2B5EF4-FFF2-40B4-BE49-F238E27FC236}">
                <a16:creationId xmlns:a16="http://schemas.microsoft.com/office/drawing/2014/main" id="{86959FF8-DAFA-4A90-A0D9-898142186F64}"/>
              </a:ext>
            </a:extLst>
          </p:cNvPr>
          <p:cNvSpPr>
            <a:spLocks noGrp="1"/>
          </p:cNvSpPr>
          <p:nvPr>
            <p:ph idx="1"/>
          </p:nvPr>
        </p:nvSpPr>
        <p:spPr>
          <a:xfrm>
            <a:off x="1251678" y="2286001"/>
            <a:ext cx="10178322" cy="4189614"/>
          </a:xfrm>
        </p:spPr>
        <p:txBody>
          <a:bodyPr>
            <a:normAutofit/>
          </a:bodyPr>
          <a:lstStyle/>
          <a:p>
            <a:r>
              <a:rPr lang="en-GB" dirty="0"/>
              <a:t>DML, querying from MULTIPLE TALBES</a:t>
            </a:r>
          </a:p>
          <a:p>
            <a:r>
              <a:rPr lang="en-GB" dirty="0"/>
              <a:t>Inner Join</a:t>
            </a:r>
          </a:p>
          <a:p>
            <a:r>
              <a:rPr lang="en-GB" dirty="0">
                <a:latin typeface="Courier New" panose="02070309020205020404" pitchFamily="49" charset="0"/>
                <a:cs typeface="Courier New" panose="02070309020205020404" pitchFamily="49" charset="0"/>
              </a:rPr>
              <a:t>SELECT </a:t>
            </a:r>
            <a:r>
              <a:rPr lang="en-GB" dirty="0">
                <a:solidFill>
                  <a:srgbClr val="FF0000"/>
                </a:solidFill>
              </a:rPr>
              <a:t>[Attribute]</a:t>
            </a:r>
          </a:p>
          <a:p>
            <a:pPr marL="0" indent="0">
              <a:buNone/>
            </a:pPr>
            <a:r>
              <a:rPr lang="en-GB" dirty="0">
                <a:latin typeface="Courier New" panose="02070309020205020404" pitchFamily="49" charset="0"/>
                <a:cs typeface="Courier New" panose="02070309020205020404" pitchFamily="49" charset="0"/>
              </a:rPr>
              <a:t>	FROM </a:t>
            </a:r>
            <a:r>
              <a:rPr lang="en-GB" dirty="0">
                <a:solidFill>
                  <a:srgbClr val="FF0000"/>
                </a:solidFill>
              </a:rPr>
              <a:t>[Left Table] </a:t>
            </a:r>
            <a:r>
              <a:rPr lang="en-GB" dirty="0">
                <a:latin typeface="Courier New" panose="02070309020205020404" pitchFamily="49" charset="0"/>
                <a:cs typeface="Courier New" panose="02070309020205020404" pitchFamily="49" charset="0"/>
              </a:rPr>
              <a:t>INNER JOIN</a:t>
            </a:r>
            <a:r>
              <a:rPr lang="en-GB" dirty="0">
                <a:solidFill>
                  <a:srgbClr val="FF0000"/>
                </a:solidFill>
              </a:rPr>
              <a:t> [Right Table]</a:t>
            </a:r>
          </a:p>
          <a:p>
            <a:pPr marL="0" indent="0">
              <a:buNone/>
            </a:pPr>
            <a:r>
              <a:rPr lang="en-GB" dirty="0"/>
              <a:t>	</a:t>
            </a:r>
            <a:r>
              <a:rPr lang="en-GB" dirty="0">
                <a:latin typeface="Courier New" panose="02070309020205020404" pitchFamily="49" charset="0"/>
                <a:cs typeface="Courier New" panose="02070309020205020404" pitchFamily="49" charset="0"/>
              </a:rPr>
              <a:t>ON</a:t>
            </a:r>
            <a:r>
              <a:rPr lang="en-GB" dirty="0">
                <a:solidFill>
                  <a:srgbClr val="FF0000"/>
                </a:solidFill>
                <a:latin typeface="Courier New" panose="02070309020205020404" pitchFamily="49" charset="0"/>
                <a:cs typeface="Courier New" panose="02070309020205020404" pitchFamily="49" charset="0"/>
              </a:rPr>
              <a:t> </a:t>
            </a:r>
            <a:r>
              <a:rPr lang="en-GB" dirty="0">
                <a:solidFill>
                  <a:srgbClr val="FF0000"/>
                </a:solidFill>
              </a:rPr>
              <a:t>[Condition]</a:t>
            </a:r>
          </a:p>
          <a:p>
            <a:r>
              <a:rPr lang="en-GB" dirty="0">
                <a:latin typeface="Courier New" panose="02070309020205020404" pitchFamily="49" charset="0"/>
                <a:cs typeface="Courier New" panose="02070309020205020404" pitchFamily="49" charset="0"/>
              </a:rPr>
              <a:t>SELECT </a:t>
            </a:r>
            <a:r>
              <a:rPr lang="en-GB" dirty="0">
                <a:solidFill>
                  <a:srgbClr val="FF0000"/>
                </a:solidFill>
              </a:rPr>
              <a:t>[Attribute]</a:t>
            </a:r>
          </a:p>
          <a:p>
            <a:pPr marL="0" indent="0">
              <a:buNone/>
            </a:pPr>
            <a:r>
              <a:rPr lang="en-GB" dirty="0">
                <a:latin typeface="Courier New" panose="02070309020205020404" pitchFamily="49" charset="0"/>
                <a:cs typeface="Courier New" panose="02070309020205020404" pitchFamily="49" charset="0"/>
              </a:rPr>
              <a:t>	FROM </a:t>
            </a:r>
            <a:r>
              <a:rPr lang="en-GB" dirty="0">
                <a:solidFill>
                  <a:srgbClr val="FF0000"/>
                </a:solidFill>
              </a:rPr>
              <a:t>[Left Table]</a:t>
            </a:r>
          </a:p>
          <a:p>
            <a:pPr marL="0" indent="0">
              <a:buNone/>
            </a:pPr>
            <a:r>
              <a:rPr lang="en-GB" dirty="0">
                <a:solidFill>
                  <a:srgbClr val="FF0000"/>
                </a:solidFill>
                <a:latin typeface="Courier New" panose="02070309020205020404" pitchFamily="49" charset="0"/>
                <a:cs typeface="Courier New" panose="02070309020205020404" pitchFamily="49" charset="0"/>
              </a:rPr>
              <a:t>	</a:t>
            </a:r>
            <a:r>
              <a:rPr lang="en-GB" dirty="0">
                <a:latin typeface="Courier New" panose="02070309020205020404" pitchFamily="49" charset="0"/>
                <a:cs typeface="Courier New" panose="02070309020205020404" pitchFamily="49" charset="0"/>
              </a:rPr>
              <a:t>INNER </a:t>
            </a:r>
            <a:r>
              <a:rPr lang="en-GB">
                <a:latin typeface="Courier New" panose="02070309020205020404" pitchFamily="49" charset="0"/>
                <a:cs typeface="Courier New" panose="02070309020205020404" pitchFamily="49" charset="0"/>
              </a:rPr>
              <a:t>JOIN</a:t>
            </a:r>
            <a:r>
              <a:rPr lang="en-GB">
                <a:solidFill>
                  <a:srgbClr val="FF0000"/>
                </a:solidFill>
              </a:rPr>
              <a:t> [Centre </a:t>
            </a:r>
            <a:r>
              <a:rPr lang="en-GB" dirty="0">
                <a:solidFill>
                  <a:srgbClr val="FF0000"/>
                </a:solidFill>
              </a:rPr>
              <a:t>Table] </a:t>
            </a:r>
            <a:r>
              <a:rPr lang="en-GB" dirty="0">
                <a:latin typeface="Courier New" panose="02070309020205020404" pitchFamily="49" charset="0"/>
                <a:cs typeface="Courier New" panose="02070309020205020404" pitchFamily="49" charset="0"/>
              </a:rPr>
              <a:t>ON</a:t>
            </a:r>
            <a:r>
              <a:rPr lang="en-GB" dirty="0">
                <a:solidFill>
                  <a:srgbClr val="FF0000"/>
                </a:solidFill>
                <a:latin typeface="Courier New" panose="02070309020205020404" pitchFamily="49" charset="0"/>
                <a:cs typeface="Courier New" panose="02070309020205020404" pitchFamily="49" charset="0"/>
              </a:rPr>
              <a:t> </a:t>
            </a:r>
            <a:r>
              <a:rPr lang="en-GB" dirty="0">
                <a:solidFill>
                  <a:srgbClr val="FF0000"/>
                </a:solidFill>
              </a:rPr>
              <a:t>[Condition]</a:t>
            </a:r>
          </a:p>
        </p:txBody>
      </p:sp>
    </p:spTree>
    <p:extLst>
      <p:ext uri="{BB962C8B-B14F-4D97-AF65-F5344CB8AC3E}">
        <p14:creationId xmlns:p14="http://schemas.microsoft.com/office/powerpoint/2010/main" val="478583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8D72-E4FA-418B-A13A-23C44EDC10FC}"/>
              </a:ext>
            </a:extLst>
          </p:cNvPr>
          <p:cNvSpPr>
            <a:spLocks noGrp="1"/>
          </p:cNvSpPr>
          <p:nvPr>
            <p:ph type="title"/>
          </p:nvPr>
        </p:nvSpPr>
        <p:spPr/>
        <p:txBody>
          <a:bodyPr/>
          <a:lstStyle/>
          <a:p>
            <a:r>
              <a:rPr lang="en-GB" dirty="0">
                <a:latin typeface="Courier New" panose="02070309020205020404" pitchFamily="49" charset="0"/>
                <a:cs typeface="Courier New" panose="02070309020205020404" pitchFamily="49" charset="0"/>
              </a:rPr>
              <a:t>Join</a:t>
            </a:r>
            <a:r>
              <a:rPr lang="en-GB" dirty="0"/>
              <a:t> STATEMENT</a:t>
            </a:r>
          </a:p>
        </p:txBody>
      </p:sp>
      <p:sp>
        <p:nvSpPr>
          <p:cNvPr id="3" name="Content Placeholder 2">
            <a:extLst>
              <a:ext uri="{FF2B5EF4-FFF2-40B4-BE49-F238E27FC236}">
                <a16:creationId xmlns:a16="http://schemas.microsoft.com/office/drawing/2014/main" id="{86959FF8-DAFA-4A90-A0D9-898142186F64}"/>
              </a:ext>
            </a:extLst>
          </p:cNvPr>
          <p:cNvSpPr>
            <a:spLocks noGrp="1"/>
          </p:cNvSpPr>
          <p:nvPr>
            <p:ph idx="1"/>
          </p:nvPr>
        </p:nvSpPr>
        <p:spPr>
          <a:xfrm>
            <a:off x="1251678" y="2286001"/>
            <a:ext cx="10178322" cy="4189614"/>
          </a:xfrm>
        </p:spPr>
        <p:txBody>
          <a:bodyPr>
            <a:normAutofit/>
          </a:bodyPr>
          <a:lstStyle/>
          <a:p>
            <a:r>
              <a:rPr lang="en-GB" dirty="0"/>
              <a:t>DML, querying from MULTIPLE TALBES</a:t>
            </a:r>
          </a:p>
          <a:p>
            <a:r>
              <a:rPr lang="en-GB" dirty="0"/>
              <a:t>Inner Join</a:t>
            </a:r>
          </a:p>
          <a:p>
            <a:r>
              <a:rPr lang="en-GB" dirty="0">
                <a:latin typeface="Courier New" panose="02070309020205020404" pitchFamily="49" charset="0"/>
                <a:cs typeface="Courier New" panose="02070309020205020404" pitchFamily="49" charset="0"/>
              </a:rPr>
              <a:t>SELECT </a:t>
            </a:r>
            <a:r>
              <a:rPr lang="en-GB" dirty="0">
                <a:solidFill>
                  <a:srgbClr val="FF0000"/>
                </a:solidFill>
              </a:rPr>
              <a:t>[</a:t>
            </a:r>
            <a:r>
              <a:rPr lang="en-GB" dirty="0" err="1">
                <a:solidFill>
                  <a:srgbClr val="FF0000"/>
                </a:solidFill>
              </a:rPr>
              <a:t>Table.Column</a:t>
            </a:r>
            <a:r>
              <a:rPr lang="en-GB" dirty="0">
                <a:solidFill>
                  <a:srgbClr val="FF0000"/>
                </a:solidFill>
              </a:rPr>
              <a:t>]</a:t>
            </a:r>
          </a:p>
          <a:p>
            <a:pPr marL="0" indent="0">
              <a:buNone/>
            </a:pPr>
            <a:r>
              <a:rPr lang="en-GB" dirty="0">
                <a:latin typeface="Courier New" panose="02070309020205020404" pitchFamily="49" charset="0"/>
                <a:cs typeface="Courier New" panose="02070309020205020404" pitchFamily="49" charset="0"/>
              </a:rPr>
              <a:t>	FROM </a:t>
            </a:r>
            <a:r>
              <a:rPr lang="en-GB" dirty="0">
                <a:solidFill>
                  <a:srgbClr val="FF0000"/>
                </a:solidFill>
              </a:rPr>
              <a:t>[Left Table] </a:t>
            </a:r>
            <a:r>
              <a:rPr lang="en-GB" dirty="0">
                <a:latin typeface="Courier New" panose="02070309020205020404" pitchFamily="49" charset="0"/>
                <a:cs typeface="Courier New" panose="02070309020205020404" pitchFamily="49" charset="0"/>
              </a:rPr>
              <a:t>INNER JOIN</a:t>
            </a:r>
            <a:r>
              <a:rPr lang="en-GB" dirty="0">
                <a:solidFill>
                  <a:srgbClr val="FF0000"/>
                </a:solidFill>
              </a:rPr>
              <a:t> [Right Table]</a:t>
            </a:r>
          </a:p>
          <a:p>
            <a:pPr marL="0" indent="0">
              <a:buNone/>
            </a:pPr>
            <a:r>
              <a:rPr lang="en-GB" dirty="0"/>
              <a:t>	</a:t>
            </a:r>
            <a:r>
              <a:rPr lang="en-GB" dirty="0">
                <a:latin typeface="Courier New" panose="02070309020205020404" pitchFamily="49" charset="0"/>
                <a:cs typeface="Courier New" panose="02070309020205020404" pitchFamily="49" charset="0"/>
              </a:rPr>
              <a:t>ON</a:t>
            </a:r>
            <a:r>
              <a:rPr lang="en-GB" dirty="0">
                <a:solidFill>
                  <a:srgbClr val="FF0000"/>
                </a:solidFill>
                <a:latin typeface="Courier New" panose="02070309020205020404" pitchFamily="49" charset="0"/>
                <a:cs typeface="Courier New" panose="02070309020205020404" pitchFamily="49" charset="0"/>
              </a:rPr>
              <a:t> </a:t>
            </a:r>
            <a:r>
              <a:rPr lang="en-GB" dirty="0">
                <a:solidFill>
                  <a:srgbClr val="FF0000"/>
                </a:solidFill>
              </a:rPr>
              <a:t>[Condition]</a:t>
            </a:r>
          </a:p>
          <a:p>
            <a:pPr marL="0" indent="0">
              <a:buNone/>
            </a:pPr>
            <a:r>
              <a:rPr lang="en-GB" dirty="0">
                <a:solidFill>
                  <a:srgbClr val="FF0000"/>
                </a:solidFill>
              </a:rPr>
              <a:t>[Condition] </a:t>
            </a:r>
          </a:p>
          <a:p>
            <a:pPr marL="0" indent="0">
              <a:buNone/>
            </a:pPr>
            <a:r>
              <a:rPr lang="en-GB" dirty="0"/>
              <a:t>[</a:t>
            </a:r>
            <a:r>
              <a:rPr lang="en-GB" dirty="0" err="1"/>
              <a:t>Table.Column</a:t>
            </a:r>
            <a:r>
              <a:rPr lang="en-GB" dirty="0"/>
              <a:t> (PRIMARY KEY)] = [</a:t>
            </a:r>
            <a:r>
              <a:rPr lang="en-GB" dirty="0" err="1"/>
              <a:t>Table.Column</a:t>
            </a:r>
            <a:r>
              <a:rPr lang="en-GB" dirty="0"/>
              <a:t> (FOREGN KEY)]</a:t>
            </a:r>
            <a:endParaRPr lang="en-GB" dirty="0">
              <a:solidFill>
                <a:srgbClr val="FF0000"/>
              </a:solidFill>
            </a:endParaRPr>
          </a:p>
        </p:txBody>
      </p:sp>
    </p:spTree>
    <p:extLst>
      <p:ext uri="{BB962C8B-B14F-4D97-AF65-F5344CB8AC3E}">
        <p14:creationId xmlns:p14="http://schemas.microsoft.com/office/powerpoint/2010/main" val="9956701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8D72-E4FA-418B-A13A-23C44EDC10FC}"/>
              </a:ext>
            </a:extLst>
          </p:cNvPr>
          <p:cNvSpPr>
            <a:spLocks noGrp="1"/>
          </p:cNvSpPr>
          <p:nvPr>
            <p:ph type="title"/>
          </p:nvPr>
        </p:nvSpPr>
        <p:spPr/>
        <p:txBody>
          <a:bodyPr/>
          <a:lstStyle/>
          <a:p>
            <a:r>
              <a:rPr lang="en-GB" dirty="0">
                <a:latin typeface="Courier New" panose="02070309020205020404" pitchFamily="49" charset="0"/>
                <a:cs typeface="Courier New" panose="02070309020205020404" pitchFamily="49" charset="0"/>
              </a:rPr>
              <a:t>Join</a:t>
            </a:r>
            <a:r>
              <a:rPr lang="en-GB" dirty="0"/>
              <a:t> STATEMENT</a:t>
            </a:r>
          </a:p>
        </p:txBody>
      </p:sp>
      <p:sp>
        <p:nvSpPr>
          <p:cNvPr id="3" name="Content Placeholder 2">
            <a:extLst>
              <a:ext uri="{FF2B5EF4-FFF2-40B4-BE49-F238E27FC236}">
                <a16:creationId xmlns:a16="http://schemas.microsoft.com/office/drawing/2014/main" id="{86959FF8-DAFA-4A90-A0D9-898142186F64}"/>
              </a:ext>
            </a:extLst>
          </p:cNvPr>
          <p:cNvSpPr>
            <a:spLocks noGrp="1"/>
          </p:cNvSpPr>
          <p:nvPr>
            <p:ph idx="1"/>
          </p:nvPr>
        </p:nvSpPr>
        <p:spPr>
          <a:xfrm>
            <a:off x="1251678" y="2286001"/>
            <a:ext cx="10178322" cy="4189614"/>
          </a:xfrm>
        </p:spPr>
        <p:txBody>
          <a:bodyPr>
            <a:normAutofit/>
          </a:bodyPr>
          <a:lstStyle/>
          <a:p>
            <a:r>
              <a:rPr lang="en-GB" dirty="0"/>
              <a:t>Left Outer Join</a:t>
            </a:r>
          </a:p>
          <a:p>
            <a:r>
              <a:rPr lang="en-GB" dirty="0">
                <a:latin typeface="Courier New" panose="02070309020205020404" pitchFamily="49" charset="0"/>
                <a:cs typeface="Courier New" panose="02070309020205020404" pitchFamily="49" charset="0"/>
              </a:rPr>
              <a:t>SELECT </a:t>
            </a:r>
            <a:r>
              <a:rPr lang="en-GB" dirty="0">
                <a:solidFill>
                  <a:srgbClr val="FF0000"/>
                </a:solidFill>
              </a:rPr>
              <a:t>[</a:t>
            </a:r>
            <a:r>
              <a:rPr lang="en-GB" dirty="0" err="1">
                <a:solidFill>
                  <a:srgbClr val="FF0000"/>
                </a:solidFill>
              </a:rPr>
              <a:t>Table.Column</a:t>
            </a:r>
            <a:r>
              <a:rPr lang="en-GB" dirty="0">
                <a:solidFill>
                  <a:srgbClr val="FF0000"/>
                </a:solidFill>
              </a:rPr>
              <a:t>]</a:t>
            </a:r>
          </a:p>
          <a:p>
            <a:pPr marL="0" indent="0">
              <a:buNone/>
            </a:pPr>
            <a:r>
              <a:rPr lang="en-GB" dirty="0">
                <a:latin typeface="Courier New" panose="02070309020205020404" pitchFamily="49" charset="0"/>
                <a:cs typeface="Courier New" panose="02070309020205020404" pitchFamily="49" charset="0"/>
              </a:rPr>
              <a:t>	FROM </a:t>
            </a:r>
            <a:r>
              <a:rPr lang="en-GB" dirty="0">
                <a:solidFill>
                  <a:srgbClr val="FF0000"/>
                </a:solidFill>
              </a:rPr>
              <a:t>[Left Table] </a:t>
            </a:r>
            <a:r>
              <a:rPr lang="en-GB" dirty="0">
                <a:latin typeface="Courier New" panose="02070309020205020404" pitchFamily="49" charset="0"/>
                <a:cs typeface="Courier New" panose="02070309020205020404" pitchFamily="49" charset="0"/>
              </a:rPr>
              <a:t>LEFT OUTER JOIN</a:t>
            </a:r>
            <a:r>
              <a:rPr lang="en-GB" dirty="0">
                <a:solidFill>
                  <a:srgbClr val="FF0000"/>
                </a:solidFill>
              </a:rPr>
              <a:t> [Right Table]</a:t>
            </a:r>
          </a:p>
          <a:p>
            <a:pPr marL="0" indent="0">
              <a:buNone/>
            </a:pPr>
            <a:r>
              <a:rPr lang="en-GB" dirty="0"/>
              <a:t>	</a:t>
            </a:r>
            <a:r>
              <a:rPr lang="en-GB" dirty="0">
                <a:latin typeface="Courier New" panose="02070309020205020404" pitchFamily="49" charset="0"/>
                <a:cs typeface="Courier New" panose="02070309020205020404" pitchFamily="49" charset="0"/>
              </a:rPr>
              <a:t>ON</a:t>
            </a:r>
            <a:r>
              <a:rPr lang="en-GB" dirty="0">
                <a:solidFill>
                  <a:srgbClr val="FF0000"/>
                </a:solidFill>
                <a:latin typeface="Courier New" panose="02070309020205020404" pitchFamily="49" charset="0"/>
                <a:cs typeface="Courier New" panose="02070309020205020404" pitchFamily="49" charset="0"/>
              </a:rPr>
              <a:t> </a:t>
            </a:r>
            <a:r>
              <a:rPr lang="en-GB" dirty="0">
                <a:solidFill>
                  <a:srgbClr val="FF0000"/>
                </a:solidFill>
              </a:rPr>
              <a:t>[Condition]</a:t>
            </a:r>
          </a:p>
          <a:p>
            <a:endParaRPr lang="en-GB" dirty="0"/>
          </a:p>
          <a:p>
            <a:r>
              <a:rPr lang="en-GB" dirty="0"/>
              <a:t>Right Outer Join</a:t>
            </a:r>
          </a:p>
          <a:p>
            <a:r>
              <a:rPr lang="en-GB" dirty="0">
                <a:latin typeface="Courier New" panose="02070309020205020404" pitchFamily="49" charset="0"/>
                <a:cs typeface="Courier New" panose="02070309020205020404" pitchFamily="49" charset="0"/>
              </a:rPr>
              <a:t>SELECT </a:t>
            </a:r>
            <a:r>
              <a:rPr lang="en-GB" dirty="0">
                <a:solidFill>
                  <a:srgbClr val="FF0000"/>
                </a:solidFill>
              </a:rPr>
              <a:t>[</a:t>
            </a:r>
            <a:r>
              <a:rPr lang="en-GB" dirty="0" err="1">
                <a:solidFill>
                  <a:srgbClr val="FF0000"/>
                </a:solidFill>
              </a:rPr>
              <a:t>Table.Column</a:t>
            </a:r>
            <a:r>
              <a:rPr lang="en-GB" dirty="0">
                <a:solidFill>
                  <a:srgbClr val="FF0000"/>
                </a:solidFill>
              </a:rPr>
              <a:t>]</a:t>
            </a:r>
          </a:p>
          <a:p>
            <a:pPr marL="0" indent="0">
              <a:buNone/>
            </a:pPr>
            <a:r>
              <a:rPr lang="en-GB" dirty="0">
                <a:latin typeface="Courier New" panose="02070309020205020404" pitchFamily="49" charset="0"/>
                <a:cs typeface="Courier New" panose="02070309020205020404" pitchFamily="49" charset="0"/>
              </a:rPr>
              <a:t>	FROM </a:t>
            </a:r>
            <a:r>
              <a:rPr lang="en-GB" dirty="0">
                <a:solidFill>
                  <a:srgbClr val="FF0000"/>
                </a:solidFill>
              </a:rPr>
              <a:t>[Left Table] </a:t>
            </a:r>
            <a:r>
              <a:rPr lang="en-GB" dirty="0">
                <a:latin typeface="Courier New" panose="02070309020205020404" pitchFamily="49" charset="0"/>
                <a:cs typeface="Courier New" panose="02070309020205020404" pitchFamily="49" charset="0"/>
              </a:rPr>
              <a:t>RIGHT OUTER JOIN</a:t>
            </a:r>
            <a:r>
              <a:rPr lang="en-GB" dirty="0">
                <a:solidFill>
                  <a:srgbClr val="FF0000"/>
                </a:solidFill>
              </a:rPr>
              <a:t> [Right Table]</a:t>
            </a:r>
          </a:p>
          <a:p>
            <a:pPr marL="0" indent="0">
              <a:buNone/>
            </a:pPr>
            <a:r>
              <a:rPr lang="en-GB" dirty="0"/>
              <a:t>	</a:t>
            </a:r>
            <a:r>
              <a:rPr lang="en-GB" dirty="0">
                <a:latin typeface="Courier New" panose="02070309020205020404" pitchFamily="49" charset="0"/>
                <a:cs typeface="Courier New" panose="02070309020205020404" pitchFamily="49" charset="0"/>
              </a:rPr>
              <a:t>ON</a:t>
            </a:r>
            <a:r>
              <a:rPr lang="en-GB" dirty="0">
                <a:solidFill>
                  <a:srgbClr val="FF0000"/>
                </a:solidFill>
                <a:latin typeface="Courier New" panose="02070309020205020404" pitchFamily="49" charset="0"/>
                <a:cs typeface="Courier New" panose="02070309020205020404" pitchFamily="49" charset="0"/>
              </a:rPr>
              <a:t> </a:t>
            </a:r>
            <a:r>
              <a:rPr lang="en-GB" dirty="0">
                <a:solidFill>
                  <a:srgbClr val="FF0000"/>
                </a:solidFill>
              </a:rPr>
              <a:t>[Condition]</a:t>
            </a:r>
          </a:p>
        </p:txBody>
      </p:sp>
    </p:spTree>
    <p:extLst>
      <p:ext uri="{BB962C8B-B14F-4D97-AF65-F5344CB8AC3E}">
        <p14:creationId xmlns:p14="http://schemas.microsoft.com/office/powerpoint/2010/main" val="219308205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E91C9-5356-44C4-8434-1B825615D4EE}"/>
              </a:ext>
            </a:extLst>
          </p:cNvPr>
          <p:cNvSpPr>
            <a:spLocks noGrp="1"/>
          </p:cNvSpPr>
          <p:nvPr>
            <p:ph type="ctrTitle"/>
          </p:nvPr>
        </p:nvSpPr>
        <p:spPr/>
        <p:txBody>
          <a:bodyPr/>
          <a:lstStyle/>
          <a:p>
            <a:r>
              <a:rPr lang="en-GB" dirty="0">
                <a:latin typeface="Courier New" panose="02070309020205020404" pitchFamily="49" charset="0"/>
                <a:cs typeface="Courier New" panose="02070309020205020404" pitchFamily="49" charset="0"/>
              </a:rPr>
              <a:t>JOIN</a:t>
            </a:r>
            <a:br>
              <a:rPr lang="en-GB" dirty="0">
                <a:latin typeface="Courier New" panose="02070309020205020404" pitchFamily="49" charset="0"/>
                <a:cs typeface="Courier New" panose="02070309020205020404" pitchFamily="49" charset="0"/>
              </a:rPr>
            </a:br>
            <a:r>
              <a:rPr lang="en-GB" dirty="0"/>
              <a:t>STATEMENTS</a:t>
            </a:r>
          </a:p>
        </p:txBody>
      </p:sp>
    </p:spTree>
    <p:extLst>
      <p:ext uri="{BB962C8B-B14F-4D97-AF65-F5344CB8AC3E}">
        <p14:creationId xmlns:p14="http://schemas.microsoft.com/office/powerpoint/2010/main" val="396100453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2DF65-49F4-44AC-90A9-6CB13DE3AAE8}"/>
              </a:ext>
            </a:extLst>
          </p:cNvPr>
          <p:cNvSpPr>
            <a:spLocks noGrp="1"/>
          </p:cNvSpPr>
          <p:nvPr>
            <p:ph type="title"/>
          </p:nvPr>
        </p:nvSpPr>
        <p:spPr>
          <a:xfrm>
            <a:off x="4549063" y="1060110"/>
            <a:ext cx="6801998" cy="4737780"/>
          </a:xfrm>
        </p:spPr>
        <p:txBody>
          <a:bodyPr vert="horz" lIns="91440" tIns="45720" rIns="91440" bIns="45720" rtlCol="0" anchor="ctr">
            <a:normAutofit/>
          </a:bodyPr>
          <a:lstStyle/>
          <a:p>
            <a:pPr algn="l"/>
            <a:r>
              <a:rPr lang="en-US" sz="6600" dirty="0" err="1"/>
              <a:t>AnalyticAL</a:t>
            </a:r>
            <a:r>
              <a:rPr lang="en-US" sz="6600" dirty="0"/>
              <a:t> &amp;</a:t>
            </a:r>
            <a:r>
              <a:rPr lang="en-US" sz="8000" dirty="0"/>
              <a:t> </a:t>
            </a:r>
            <a:r>
              <a:rPr lang="en-US" sz="5700" dirty="0" err="1"/>
              <a:t>TransactionAL</a:t>
            </a:r>
            <a:r>
              <a:rPr lang="en-US" sz="6600" dirty="0"/>
              <a:t> </a:t>
            </a:r>
            <a:r>
              <a:rPr lang="en-US" sz="7500" dirty="0"/>
              <a:t>Processing</a:t>
            </a:r>
          </a:p>
        </p:txBody>
      </p:sp>
      <p:sp>
        <p:nvSpPr>
          <p:cNvPr id="8" name="Rectangle 7">
            <a:extLst>
              <a:ext uri="{FF2B5EF4-FFF2-40B4-BE49-F238E27FC236}">
                <a16:creationId xmlns:a16="http://schemas.microsoft.com/office/drawing/2014/main" id="{06F0BB8C-8C08-44AD-9EBB-B43BE66A5B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6646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761455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0720A-C53A-4B5B-8A7E-F6503A61AD87}"/>
              </a:ext>
            </a:extLst>
          </p:cNvPr>
          <p:cNvSpPr>
            <a:spLocks noGrp="1"/>
          </p:cNvSpPr>
          <p:nvPr>
            <p:ph type="title"/>
          </p:nvPr>
        </p:nvSpPr>
        <p:spPr/>
        <p:txBody>
          <a:bodyPr/>
          <a:lstStyle/>
          <a:p>
            <a:r>
              <a:rPr lang="en-GB" dirty="0"/>
              <a:t>Analytical Processing</a:t>
            </a:r>
          </a:p>
        </p:txBody>
      </p:sp>
      <p:sp>
        <p:nvSpPr>
          <p:cNvPr id="3" name="Content Placeholder 2">
            <a:extLst>
              <a:ext uri="{FF2B5EF4-FFF2-40B4-BE49-F238E27FC236}">
                <a16:creationId xmlns:a16="http://schemas.microsoft.com/office/drawing/2014/main" id="{FFD1E459-3A2C-4926-BA1A-E8CE66C0BC0C}"/>
              </a:ext>
            </a:extLst>
          </p:cNvPr>
          <p:cNvSpPr>
            <a:spLocks noGrp="1"/>
          </p:cNvSpPr>
          <p:nvPr>
            <p:ph idx="1"/>
          </p:nvPr>
        </p:nvSpPr>
        <p:spPr/>
        <p:txBody>
          <a:bodyPr/>
          <a:lstStyle/>
          <a:p>
            <a:r>
              <a:rPr lang="en-GB" dirty="0"/>
              <a:t>In-database analytics (PostgreSQL, Oracle, Hana DB)</a:t>
            </a:r>
          </a:p>
          <a:p>
            <a:r>
              <a:rPr lang="en-GB" dirty="0"/>
              <a:t>Using API, connector, Python, R (MySQL)</a:t>
            </a:r>
          </a:p>
          <a:p>
            <a:r>
              <a:rPr lang="en-GB" dirty="0"/>
              <a:t>Basic Arithmetic:</a:t>
            </a:r>
          </a:p>
          <a:p>
            <a:pPr lvl="1"/>
            <a:r>
              <a:rPr lang="en-GB" i="0" dirty="0"/>
              <a:t>COUNT()</a:t>
            </a:r>
          </a:p>
          <a:p>
            <a:pPr lvl="1"/>
            <a:r>
              <a:rPr lang="en-GB" i="0" dirty="0"/>
              <a:t>AVG() (mean)</a:t>
            </a:r>
          </a:p>
          <a:p>
            <a:pPr lvl="1"/>
            <a:r>
              <a:rPr lang="en-GB" i="0" dirty="0"/>
              <a:t>SUM()</a:t>
            </a:r>
          </a:p>
          <a:p>
            <a:pPr lvl="1"/>
            <a:r>
              <a:rPr lang="en-GB" i="0" dirty="0"/>
              <a:t>MIN()</a:t>
            </a:r>
          </a:p>
          <a:p>
            <a:pPr lvl="1"/>
            <a:r>
              <a:rPr lang="en-GB" i="0" dirty="0"/>
              <a:t>MAX()</a:t>
            </a:r>
          </a:p>
          <a:p>
            <a:pPr marL="0" indent="0">
              <a:buNone/>
            </a:pPr>
            <a:endParaRPr lang="en-GB" dirty="0"/>
          </a:p>
        </p:txBody>
      </p:sp>
    </p:spTree>
    <p:extLst>
      <p:ext uri="{BB962C8B-B14F-4D97-AF65-F5344CB8AC3E}">
        <p14:creationId xmlns:p14="http://schemas.microsoft.com/office/powerpoint/2010/main" val="28779649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0720A-C53A-4B5B-8A7E-F6503A61AD87}"/>
              </a:ext>
            </a:extLst>
          </p:cNvPr>
          <p:cNvSpPr>
            <a:spLocks noGrp="1"/>
          </p:cNvSpPr>
          <p:nvPr>
            <p:ph type="title"/>
          </p:nvPr>
        </p:nvSpPr>
        <p:spPr/>
        <p:txBody>
          <a:bodyPr/>
          <a:lstStyle/>
          <a:p>
            <a:r>
              <a:rPr lang="en-GB" dirty="0"/>
              <a:t>Transactional Processing</a:t>
            </a:r>
          </a:p>
        </p:txBody>
      </p:sp>
      <p:sp>
        <p:nvSpPr>
          <p:cNvPr id="3" name="Content Placeholder 2">
            <a:extLst>
              <a:ext uri="{FF2B5EF4-FFF2-40B4-BE49-F238E27FC236}">
                <a16:creationId xmlns:a16="http://schemas.microsoft.com/office/drawing/2014/main" id="{FFD1E459-3A2C-4926-BA1A-E8CE66C0BC0C}"/>
              </a:ext>
            </a:extLst>
          </p:cNvPr>
          <p:cNvSpPr>
            <a:spLocks noGrp="1"/>
          </p:cNvSpPr>
          <p:nvPr>
            <p:ph idx="1"/>
          </p:nvPr>
        </p:nvSpPr>
        <p:spPr/>
        <p:txBody>
          <a:bodyPr/>
          <a:lstStyle/>
          <a:p>
            <a:r>
              <a:rPr lang="en-GB" dirty="0"/>
              <a:t>Transaction (“TXN”): sequence of </a:t>
            </a:r>
            <a:r>
              <a:rPr lang="en-GB" u="sng" dirty="0"/>
              <a:t>&gt;</a:t>
            </a:r>
            <a:r>
              <a:rPr lang="en-GB" dirty="0"/>
              <a:t> 1 operations (read or write) which reflects </a:t>
            </a:r>
            <a:r>
              <a:rPr lang="en-GB" b="1" dirty="0"/>
              <a:t>a single real-world transition</a:t>
            </a:r>
            <a:r>
              <a:rPr lang="en-GB" dirty="0"/>
              <a:t>.</a:t>
            </a:r>
          </a:p>
          <a:p>
            <a:r>
              <a:rPr lang="en-GB" dirty="0"/>
              <a:t>In real world, a transaction either happened completely or not at all.</a:t>
            </a:r>
          </a:p>
          <a:p>
            <a:r>
              <a:rPr lang="en-GB" dirty="0">
                <a:latin typeface="Courier New" panose="02070309020205020404" pitchFamily="49" charset="0"/>
                <a:cs typeface="Courier New" panose="02070309020205020404" pitchFamily="49" charset="0"/>
              </a:rPr>
              <a:t>START TRANSACTION</a:t>
            </a:r>
          </a:p>
          <a:p>
            <a:pPr marL="0" indent="0">
              <a:buNone/>
            </a:pPr>
            <a:r>
              <a:rPr lang="en-GB" dirty="0">
                <a:latin typeface="Courier New" panose="02070309020205020404" pitchFamily="49" charset="0"/>
                <a:cs typeface="Courier New" panose="02070309020205020404" pitchFamily="49" charset="0"/>
              </a:rPr>
              <a:t>	UPDATE </a:t>
            </a:r>
            <a:r>
              <a:rPr lang="en-GB" dirty="0">
                <a:solidFill>
                  <a:srgbClr val="FF0000"/>
                </a:solidFill>
              </a:rPr>
              <a:t>[</a:t>
            </a:r>
            <a:r>
              <a:rPr lang="en-GB" dirty="0" err="1">
                <a:solidFill>
                  <a:srgbClr val="FF0000"/>
                </a:solidFill>
              </a:rPr>
              <a:t>TableName</a:t>
            </a:r>
            <a:r>
              <a:rPr lang="en-GB" dirty="0">
                <a:solidFill>
                  <a:srgbClr val="FF0000"/>
                </a:solidFill>
              </a:rPr>
              <a:t>]</a:t>
            </a:r>
          </a:p>
          <a:p>
            <a:pPr marL="0" indent="0">
              <a:buNone/>
            </a:pPr>
            <a:r>
              <a:rPr lang="en-GB" dirty="0">
                <a:latin typeface="Courier New" panose="02070309020205020404" pitchFamily="49" charset="0"/>
                <a:cs typeface="Courier New" panose="02070309020205020404" pitchFamily="49" charset="0"/>
              </a:rPr>
              <a:t>	SET </a:t>
            </a:r>
            <a:r>
              <a:rPr lang="en-GB" dirty="0">
                <a:solidFill>
                  <a:srgbClr val="FF0000"/>
                </a:solidFill>
              </a:rPr>
              <a:t>[</a:t>
            </a:r>
            <a:r>
              <a:rPr lang="en-GB" dirty="0" err="1">
                <a:solidFill>
                  <a:srgbClr val="FF0000"/>
                </a:solidFill>
              </a:rPr>
              <a:t>TableName</a:t>
            </a:r>
            <a:r>
              <a:rPr lang="en-GB" dirty="0">
                <a:solidFill>
                  <a:srgbClr val="FF0000"/>
                </a:solidFill>
              </a:rPr>
              <a:t>] </a:t>
            </a:r>
            <a:r>
              <a:rPr lang="en-GB" dirty="0">
                <a:latin typeface="Courier New" panose="02070309020205020404" pitchFamily="49" charset="0"/>
                <a:cs typeface="Courier New" panose="02070309020205020404" pitchFamily="49" charset="0"/>
              </a:rPr>
              <a:t>= </a:t>
            </a:r>
            <a:r>
              <a:rPr lang="en-GB" dirty="0">
                <a:solidFill>
                  <a:srgbClr val="FF0000"/>
                </a:solidFill>
              </a:rPr>
              <a:t>[New Value]</a:t>
            </a:r>
          </a:p>
          <a:p>
            <a:pPr marL="0" indent="0">
              <a:buNone/>
            </a:pPr>
            <a:r>
              <a:rPr lang="en-GB" dirty="0"/>
              <a:t>	</a:t>
            </a:r>
            <a:r>
              <a:rPr lang="en-GB" dirty="0">
                <a:latin typeface="Courier New" panose="02070309020205020404" pitchFamily="49" charset="0"/>
                <a:cs typeface="Courier New" panose="02070309020205020404" pitchFamily="49" charset="0"/>
              </a:rPr>
              <a:t>WHERE</a:t>
            </a:r>
            <a:r>
              <a:rPr lang="en-GB" dirty="0">
                <a:solidFill>
                  <a:srgbClr val="FF0000"/>
                </a:solidFill>
                <a:latin typeface="Courier New" panose="02070309020205020404" pitchFamily="49" charset="0"/>
                <a:cs typeface="Courier New" panose="02070309020205020404" pitchFamily="49" charset="0"/>
              </a:rPr>
              <a:t> </a:t>
            </a:r>
            <a:r>
              <a:rPr lang="en-GB" dirty="0">
                <a:solidFill>
                  <a:srgbClr val="FF0000"/>
                </a:solidFill>
              </a:rPr>
              <a:t>[Condition]</a:t>
            </a:r>
          </a:p>
          <a:p>
            <a:pPr marL="0" indent="0">
              <a:buNone/>
            </a:pPr>
            <a:r>
              <a:rPr lang="en-GB" dirty="0">
                <a:latin typeface="Courier New" panose="02070309020205020404" pitchFamily="49" charset="0"/>
                <a:cs typeface="Courier New" panose="02070309020205020404" pitchFamily="49" charset="0"/>
              </a:rPr>
              <a:t>   COMMIT</a:t>
            </a:r>
            <a:endParaRPr lang="en-GB" dirty="0">
              <a:solidFill>
                <a:srgbClr val="FF0000"/>
              </a:solidFill>
            </a:endParaRPr>
          </a:p>
          <a:p>
            <a:endParaRPr lang="en-GB" dirty="0"/>
          </a:p>
        </p:txBody>
      </p:sp>
    </p:spTree>
    <p:extLst>
      <p:ext uri="{BB962C8B-B14F-4D97-AF65-F5344CB8AC3E}">
        <p14:creationId xmlns:p14="http://schemas.microsoft.com/office/powerpoint/2010/main" val="171458826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0720A-C53A-4B5B-8A7E-F6503A61AD87}"/>
              </a:ext>
            </a:extLst>
          </p:cNvPr>
          <p:cNvSpPr>
            <a:spLocks noGrp="1"/>
          </p:cNvSpPr>
          <p:nvPr>
            <p:ph type="title"/>
          </p:nvPr>
        </p:nvSpPr>
        <p:spPr/>
        <p:txBody>
          <a:bodyPr/>
          <a:lstStyle/>
          <a:p>
            <a:r>
              <a:rPr lang="en-GB" dirty="0"/>
              <a:t>Transactional Processing</a:t>
            </a:r>
          </a:p>
        </p:txBody>
      </p:sp>
      <p:sp>
        <p:nvSpPr>
          <p:cNvPr id="3" name="Content Placeholder 2">
            <a:extLst>
              <a:ext uri="{FF2B5EF4-FFF2-40B4-BE49-F238E27FC236}">
                <a16:creationId xmlns:a16="http://schemas.microsoft.com/office/drawing/2014/main" id="{FFD1E459-3A2C-4926-BA1A-E8CE66C0BC0C}"/>
              </a:ext>
            </a:extLst>
          </p:cNvPr>
          <p:cNvSpPr>
            <a:spLocks noGrp="1"/>
          </p:cNvSpPr>
          <p:nvPr>
            <p:ph idx="1"/>
          </p:nvPr>
        </p:nvSpPr>
        <p:spPr/>
        <p:txBody>
          <a:bodyPr/>
          <a:lstStyle/>
          <a:p>
            <a:r>
              <a:rPr lang="en-GB" dirty="0">
                <a:solidFill>
                  <a:srgbClr val="FF0000"/>
                </a:solidFill>
              </a:rPr>
              <a:t>A</a:t>
            </a:r>
            <a:r>
              <a:rPr lang="en-GB" dirty="0"/>
              <a:t>tomic</a:t>
            </a:r>
          </a:p>
          <a:p>
            <a:pPr lvl="1"/>
            <a:r>
              <a:rPr lang="en-GB" i="0" dirty="0"/>
              <a:t>State shows either all the effects of transaction, or none of them.</a:t>
            </a:r>
          </a:p>
          <a:p>
            <a:r>
              <a:rPr lang="en-GB" dirty="0">
                <a:solidFill>
                  <a:srgbClr val="FF0000"/>
                </a:solidFill>
              </a:rPr>
              <a:t>C</a:t>
            </a:r>
            <a:r>
              <a:rPr lang="en-GB" dirty="0"/>
              <a:t>onsistent</a:t>
            </a:r>
          </a:p>
          <a:p>
            <a:pPr lvl="1"/>
            <a:r>
              <a:rPr lang="en-GB" i="0" dirty="0"/>
              <a:t>Transaction moves from a state where integrity holds, to another where integrity holds.</a:t>
            </a:r>
          </a:p>
          <a:p>
            <a:r>
              <a:rPr lang="en-GB" dirty="0">
                <a:solidFill>
                  <a:srgbClr val="FF0000"/>
                </a:solidFill>
              </a:rPr>
              <a:t>I</a:t>
            </a:r>
            <a:r>
              <a:rPr lang="en-GB" dirty="0"/>
              <a:t>solated</a:t>
            </a:r>
          </a:p>
          <a:p>
            <a:pPr lvl="1"/>
            <a:r>
              <a:rPr lang="en-GB" i="0" dirty="0"/>
              <a:t>Effect of transaction s is the same as transaction s running one after another</a:t>
            </a:r>
          </a:p>
          <a:p>
            <a:r>
              <a:rPr lang="en-GB" dirty="0">
                <a:solidFill>
                  <a:srgbClr val="FF0000"/>
                </a:solidFill>
              </a:rPr>
              <a:t>D</a:t>
            </a:r>
            <a:r>
              <a:rPr lang="en-GB" dirty="0"/>
              <a:t>urable</a:t>
            </a:r>
          </a:p>
          <a:p>
            <a:pPr lvl="1"/>
            <a:r>
              <a:rPr lang="en-GB" i="0" dirty="0"/>
              <a:t>Once a transaction has committed, its effect remain in the database</a:t>
            </a:r>
          </a:p>
        </p:txBody>
      </p:sp>
    </p:spTree>
    <p:extLst>
      <p:ext uri="{BB962C8B-B14F-4D97-AF65-F5344CB8AC3E}">
        <p14:creationId xmlns:p14="http://schemas.microsoft.com/office/powerpoint/2010/main" val="2097252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60FCA6E-0894-46CD-BD49-5955A51E00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1955" y="5346696"/>
            <a:ext cx="5360045" cy="1511304"/>
          </a:xfrm>
          <a:custGeom>
            <a:avLst/>
            <a:gdLst>
              <a:gd name="connsiteX0" fmla="*/ 4545473 w 5360045"/>
              <a:gd name="connsiteY0" fmla="*/ 0 h 1511304"/>
              <a:gd name="connsiteX1" fmla="*/ 5360045 w 5360045"/>
              <a:gd name="connsiteY1" fmla="*/ 0 h 1511304"/>
              <a:gd name="connsiteX2" fmla="*/ 5360045 w 5360045"/>
              <a:gd name="connsiteY2" fmla="*/ 1046730 h 1511304"/>
              <a:gd name="connsiteX3" fmla="*/ 5360045 w 5360045"/>
              <a:gd name="connsiteY3" fmla="*/ 1508760 h 1511304"/>
              <a:gd name="connsiteX4" fmla="*/ 5360045 w 5360045"/>
              <a:gd name="connsiteY4" fmla="*/ 1511304 h 1511304"/>
              <a:gd name="connsiteX5" fmla="*/ 4545474 w 5360045"/>
              <a:gd name="connsiteY5" fmla="*/ 1511304 h 1511304"/>
              <a:gd name="connsiteX6" fmla="*/ 2525897 w 5360045"/>
              <a:gd name="connsiteY6" fmla="*/ 1511304 h 1511304"/>
              <a:gd name="connsiteX7" fmla="*/ 0 w 5360045"/>
              <a:gd name="connsiteY7" fmla="*/ 1511304 h 1511304"/>
              <a:gd name="connsiteX8" fmla="*/ 697617 w 5360045"/>
              <a:gd name="connsiteY8" fmla="*/ 3 h 1511304"/>
              <a:gd name="connsiteX9" fmla="*/ 4545473 w 5360045"/>
              <a:gd name="connsiteY9"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0045" h="1511304">
                <a:moveTo>
                  <a:pt x="4545473" y="0"/>
                </a:moveTo>
                <a:lnTo>
                  <a:pt x="5360045" y="0"/>
                </a:lnTo>
                <a:lnTo>
                  <a:pt x="5360045" y="1046730"/>
                </a:lnTo>
                <a:lnTo>
                  <a:pt x="5360045" y="1508760"/>
                </a:lnTo>
                <a:lnTo>
                  <a:pt x="5360045" y="1511304"/>
                </a:lnTo>
                <a:lnTo>
                  <a:pt x="4545474" y="1511304"/>
                </a:lnTo>
                <a:lnTo>
                  <a:pt x="2525897" y="1511304"/>
                </a:lnTo>
                <a:lnTo>
                  <a:pt x="0" y="1511304"/>
                </a:lnTo>
                <a:lnTo>
                  <a:pt x="697617" y="3"/>
                </a:lnTo>
                <a:lnTo>
                  <a:pt x="4545473" y="3"/>
                </a:lnTo>
                <a:close/>
              </a:path>
            </a:pathLst>
          </a:custGeom>
          <a:solidFill>
            <a:srgbClr val="404040">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E78C6E4B-A1F1-4B6C-97EC-BE997495D6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46694"/>
            <a:ext cx="7346605" cy="1511306"/>
          </a:xfrm>
          <a:custGeom>
            <a:avLst/>
            <a:gdLst>
              <a:gd name="connsiteX0" fmla="*/ 0 w 7346605"/>
              <a:gd name="connsiteY0" fmla="*/ 0 h 1511306"/>
              <a:gd name="connsiteX1" fmla="*/ 239486 w 7346605"/>
              <a:gd name="connsiteY1" fmla="*/ 0 h 1511306"/>
              <a:gd name="connsiteX2" fmla="*/ 1209568 w 7346605"/>
              <a:gd name="connsiteY2" fmla="*/ 0 h 1511306"/>
              <a:gd name="connsiteX3" fmla="*/ 2405743 w 7346605"/>
              <a:gd name="connsiteY3" fmla="*/ 0 h 1511306"/>
              <a:gd name="connsiteX4" fmla="*/ 2405743 w 7346605"/>
              <a:gd name="connsiteY4" fmla="*/ 2544 h 1511306"/>
              <a:gd name="connsiteX5" fmla="*/ 2801131 w 7346605"/>
              <a:gd name="connsiteY5" fmla="*/ 2544 h 1511306"/>
              <a:gd name="connsiteX6" fmla="*/ 2801131 w 7346605"/>
              <a:gd name="connsiteY6" fmla="*/ 0 h 1511306"/>
              <a:gd name="connsiteX7" fmla="*/ 7346605 w 7346605"/>
              <a:gd name="connsiteY7" fmla="*/ 0 h 1511306"/>
              <a:gd name="connsiteX8" fmla="*/ 6648988 w 7346605"/>
              <a:gd name="connsiteY8" fmla="*/ 1511301 h 1511306"/>
              <a:gd name="connsiteX9" fmla="*/ 2801132 w 7346605"/>
              <a:gd name="connsiteY9" fmla="*/ 1511301 h 1511306"/>
              <a:gd name="connsiteX10" fmla="*/ 2801132 w 7346605"/>
              <a:gd name="connsiteY10" fmla="*/ 1511304 h 1511306"/>
              <a:gd name="connsiteX11" fmla="*/ 2405743 w 7346605"/>
              <a:gd name="connsiteY11" fmla="*/ 1511304 h 1511306"/>
              <a:gd name="connsiteX12" fmla="*/ 2405743 w 7346605"/>
              <a:gd name="connsiteY12" fmla="*/ 1511306 h 1511306"/>
              <a:gd name="connsiteX13" fmla="*/ 1333411 w 7346605"/>
              <a:gd name="connsiteY13" fmla="*/ 1511306 h 1511306"/>
              <a:gd name="connsiteX14" fmla="*/ 1219208 w 7346605"/>
              <a:gd name="connsiteY14" fmla="*/ 1511306 h 1511306"/>
              <a:gd name="connsiteX15" fmla="*/ 1209568 w 7346605"/>
              <a:gd name="connsiteY15" fmla="*/ 1511306 h 1511306"/>
              <a:gd name="connsiteX16" fmla="*/ 239486 w 7346605"/>
              <a:gd name="connsiteY16" fmla="*/ 1511306 h 1511306"/>
              <a:gd name="connsiteX17" fmla="*/ 0 w 7346605"/>
              <a:gd name="connsiteY17" fmla="*/ 1511306 h 1511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6605" h="1511306">
                <a:moveTo>
                  <a:pt x="0" y="0"/>
                </a:moveTo>
                <a:lnTo>
                  <a:pt x="239486" y="0"/>
                </a:lnTo>
                <a:lnTo>
                  <a:pt x="1209568" y="0"/>
                </a:lnTo>
                <a:lnTo>
                  <a:pt x="2405743" y="0"/>
                </a:lnTo>
                <a:lnTo>
                  <a:pt x="2405743" y="2544"/>
                </a:lnTo>
                <a:lnTo>
                  <a:pt x="2801131" y="2544"/>
                </a:lnTo>
                <a:lnTo>
                  <a:pt x="2801131" y="0"/>
                </a:lnTo>
                <a:lnTo>
                  <a:pt x="7346605" y="0"/>
                </a:lnTo>
                <a:lnTo>
                  <a:pt x="6648988" y="1511301"/>
                </a:lnTo>
                <a:lnTo>
                  <a:pt x="2801132" y="1511301"/>
                </a:lnTo>
                <a:lnTo>
                  <a:pt x="2801132" y="1511304"/>
                </a:lnTo>
                <a:lnTo>
                  <a:pt x="2405743" y="1511304"/>
                </a:lnTo>
                <a:lnTo>
                  <a:pt x="2405743" y="1511306"/>
                </a:lnTo>
                <a:lnTo>
                  <a:pt x="1333411" y="1511306"/>
                </a:lnTo>
                <a:lnTo>
                  <a:pt x="1219208" y="1511306"/>
                </a:lnTo>
                <a:lnTo>
                  <a:pt x="1209568" y="1511306"/>
                </a:lnTo>
                <a:lnTo>
                  <a:pt x="239486" y="1511306"/>
                </a:lnTo>
                <a:lnTo>
                  <a:pt x="0" y="1511306"/>
                </a:lnTo>
                <a:close/>
              </a:path>
            </a:pathLst>
          </a:cu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EDBD0936-F411-40B3-B3AD-288497A1D46B}"/>
              </a:ext>
            </a:extLst>
          </p:cNvPr>
          <p:cNvSpPr>
            <a:spLocks noGrp="1"/>
          </p:cNvSpPr>
          <p:nvPr>
            <p:ph type="title"/>
          </p:nvPr>
        </p:nvSpPr>
        <p:spPr>
          <a:xfrm>
            <a:off x="950121" y="5529884"/>
            <a:ext cx="5693783" cy="1096331"/>
          </a:xfrm>
        </p:spPr>
        <p:txBody>
          <a:bodyPr>
            <a:normAutofit/>
          </a:bodyPr>
          <a:lstStyle/>
          <a:p>
            <a:r>
              <a:rPr lang="en-GB" sz="4000">
                <a:solidFill>
                  <a:srgbClr val="303030"/>
                </a:solidFill>
              </a:rPr>
              <a:t>Non-Relational Database</a:t>
            </a:r>
          </a:p>
        </p:txBody>
      </p:sp>
      <p:pic>
        <p:nvPicPr>
          <p:cNvPr id="4" name="Picture 3">
            <a:extLst>
              <a:ext uri="{FF2B5EF4-FFF2-40B4-BE49-F238E27FC236}">
                <a16:creationId xmlns:a16="http://schemas.microsoft.com/office/drawing/2014/main" id="{52C11094-7DF3-4175-8F20-9AFD284FA4AD}"/>
              </a:ext>
            </a:extLst>
          </p:cNvPr>
          <p:cNvPicPr>
            <a:picLocks noChangeAspect="1"/>
          </p:cNvPicPr>
          <p:nvPr/>
        </p:nvPicPr>
        <p:blipFill rotWithShape="1">
          <a:blip r:embed="rId3"/>
          <a:srcRect l="21375" t="17143" r="20714" b="7111"/>
          <a:stretch/>
        </p:blipFill>
        <p:spPr>
          <a:xfrm>
            <a:off x="-2" y="-1"/>
            <a:ext cx="8426372" cy="5298099"/>
          </a:xfrm>
          <a:prstGeom prst="rect">
            <a:avLst/>
          </a:prstGeom>
        </p:spPr>
      </p:pic>
      <p:sp>
        <p:nvSpPr>
          <p:cNvPr id="3" name="Content Placeholder 2">
            <a:extLst>
              <a:ext uri="{FF2B5EF4-FFF2-40B4-BE49-F238E27FC236}">
                <a16:creationId xmlns:a16="http://schemas.microsoft.com/office/drawing/2014/main" id="{BF4EAD97-D6CC-49DE-85C9-638C90298F91}"/>
              </a:ext>
            </a:extLst>
          </p:cNvPr>
          <p:cNvSpPr>
            <a:spLocks noGrp="1"/>
          </p:cNvSpPr>
          <p:nvPr>
            <p:ph idx="1"/>
          </p:nvPr>
        </p:nvSpPr>
        <p:spPr>
          <a:xfrm>
            <a:off x="8183899" y="733706"/>
            <a:ext cx="4008101" cy="4020458"/>
          </a:xfrm>
        </p:spPr>
        <p:txBody>
          <a:bodyPr anchor="ctr">
            <a:normAutofit/>
          </a:bodyPr>
          <a:lstStyle/>
          <a:p>
            <a:r>
              <a:rPr lang="en-GB" sz="2000" dirty="0"/>
              <a:t>NETWORK (</a:t>
            </a:r>
            <a:r>
              <a:rPr lang="en-GB" sz="2000" i="1" dirty="0"/>
              <a:t>multiple hierarchy</a:t>
            </a:r>
            <a:r>
              <a:rPr lang="en-GB" sz="2000" dirty="0"/>
              <a:t>)</a:t>
            </a:r>
          </a:p>
          <a:p>
            <a:pPr lvl="1"/>
            <a:r>
              <a:rPr lang="en-GB" sz="2000" dirty="0"/>
              <a:t>Has many-to-many relationship rather than a one-to-many relationship</a:t>
            </a:r>
          </a:p>
        </p:txBody>
      </p:sp>
    </p:spTree>
    <p:extLst>
      <p:ext uri="{BB962C8B-B14F-4D97-AF65-F5344CB8AC3E}">
        <p14:creationId xmlns:p14="http://schemas.microsoft.com/office/powerpoint/2010/main" val="416774593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0720A-C53A-4B5B-8A7E-F6503A61AD87}"/>
              </a:ext>
            </a:extLst>
          </p:cNvPr>
          <p:cNvSpPr>
            <a:spLocks noGrp="1"/>
          </p:cNvSpPr>
          <p:nvPr>
            <p:ph type="title"/>
          </p:nvPr>
        </p:nvSpPr>
        <p:spPr>
          <a:xfrm>
            <a:off x="1371600" y="685800"/>
            <a:ext cx="9601200" cy="1485900"/>
          </a:xfrm>
        </p:spPr>
        <p:txBody>
          <a:bodyPr/>
          <a:lstStyle/>
          <a:p>
            <a:r>
              <a:rPr lang="en-GB" dirty="0"/>
              <a:t>Concurrency Control</a:t>
            </a:r>
          </a:p>
        </p:txBody>
      </p:sp>
      <p:sp>
        <p:nvSpPr>
          <p:cNvPr id="3" name="Content Placeholder 2">
            <a:extLst>
              <a:ext uri="{FF2B5EF4-FFF2-40B4-BE49-F238E27FC236}">
                <a16:creationId xmlns:a16="http://schemas.microsoft.com/office/drawing/2014/main" id="{FFD1E459-3A2C-4926-BA1A-E8CE66C0BC0C}"/>
              </a:ext>
            </a:extLst>
          </p:cNvPr>
          <p:cNvSpPr>
            <a:spLocks noGrp="1"/>
          </p:cNvSpPr>
          <p:nvPr>
            <p:ph idx="1"/>
          </p:nvPr>
        </p:nvSpPr>
        <p:spPr/>
        <p:txBody>
          <a:bodyPr/>
          <a:lstStyle/>
          <a:p>
            <a:r>
              <a:rPr lang="en-GB" dirty="0"/>
              <a:t>Scheduling</a:t>
            </a:r>
          </a:p>
          <a:p>
            <a:r>
              <a:rPr lang="en-US" dirty="0"/>
              <a:t>A serial schedule is one that does not interleave the actions of different transactions</a:t>
            </a:r>
          </a:p>
          <a:p>
            <a:r>
              <a:rPr lang="en-US" dirty="0"/>
              <a:t>A and B are equivalent schedules if, for any database state, the effect on DB of executing A is identical to the effect of executing B</a:t>
            </a:r>
          </a:p>
          <a:p>
            <a:r>
              <a:rPr lang="en-US" dirty="0"/>
              <a:t>A serializable schedule is a schedule that is equivalent to some serial execution of the transactions</a:t>
            </a:r>
          </a:p>
          <a:p>
            <a:pPr marL="0" indent="0">
              <a:buNone/>
            </a:pPr>
            <a:endParaRPr lang="en-US" dirty="0"/>
          </a:p>
          <a:p>
            <a:r>
              <a:rPr lang="en-US" dirty="0"/>
              <a:t>Each action in the TXNs reads a value from global memory and then writes one back to it Scheduling </a:t>
            </a:r>
            <a:r>
              <a:rPr lang="en-US" b="1" dirty="0"/>
              <a:t>order matters</a:t>
            </a:r>
            <a:r>
              <a:rPr lang="en-US" dirty="0"/>
              <a:t>!</a:t>
            </a:r>
            <a:endParaRPr lang="en-GB" dirty="0"/>
          </a:p>
        </p:txBody>
      </p:sp>
    </p:spTree>
    <p:extLst>
      <p:ext uri="{BB962C8B-B14F-4D97-AF65-F5344CB8AC3E}">
        <p14:creationId xmlns:p14="http://schemas.microsoft.com/office/powerpoint/2010/main" val="78156114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0720A-C53A-4B5B-8A7E-F6503A61AD87}"/>
              </a:ext>
            </a:extLst>
          </p:cNvPr>
          <p:cNvSpPr>
            <a:spLocks noGrp="1"/>
          </p:cNvSpPr>
          <p:nvPr>
            <p:ph type="title"/>
          </p:nvPr>
        </p:nvSpPr>
        <p:spPr>
          <a:xfrm>
            <a:off x="1371600" y="685800"/>
            <a:ext cx="9601200" cy="1485900"/>
          </a:xfrm>
        </p:spPr>
        <p:txBody>
          <a:bodyPr/>
          <a:lstStyle/>
          <a:p>
            <a:r>
              <a:rPr lang="en-GB" dirty="0"/>
              <a:t>Concurrency Control</a:t>
            </a:r>
          </a:p>
        </p:txBody>
      </p:sp>
      <p:sp>
        <p:nvSpPr>
          <p:cNvPr id="3" name="Content Placeholder 2">
            <a:extLst>
              <a:ext uri="{FF2B5EF4-FFF2-40B4-BE49-F238E27FC236}">
                <a16:creationId xmlns:a16="http://schemas.microsoft.com/office/drawing/2014/main" id="{FFD1E459-3A2C-4926-BA1A-E8CE66C0BC0C}"/>
              </a:ext>
            </a:extLst>
          </p:cNvPr>
          <p:cNvSpPr>
            <a:spLocks noGrp="1"/>
          </p:cNvSpPr>
          <p:nvPr>
            <p:ph idx="1"/>
          </p:nvPr>
        </p:nvSpPr>
        <p:spPr/>
        <p:txBody>
          <a:bodyPr/>
          <a:lstStyle/>
          <a:p>
            <a:r>
              <a:rPr lang="en-GB" dirty="0"/>
              <a:t>Serializability</a:t>
            </a:r>
          </a:p>
        </p:txBody>
      </p:sp>
      <p:pic>
        <p:nvPicPr>
          <p:cNvPr id="5" name="Picture 4">
            <a:extLst>
              <a:ext uri="{FF2B5EF4-FFF2-40B4-BE49-F238E27FC236}">
                <a16:creationId xmlns:a16="http://schemas.microsoft.com/office/drawing/2014/main" id="{58456CD1-7BB3-4FDA-9257-9C18943739F7}"/>
              </a:ext>
            </a:extLst>
          </p:cNvPr>
          <p:cNvPicPr>
            <a:picLocks noChangeAspect="1"/>
          </p:cNvPicPr>
          <p:nvPr/>
        </p:nvPicPr>
        <p:blipFill rotWithShape="1">
          <a:blip r:embed="rId2">
            <a:clrChange>
              <a:clrFrom>
                <a:srgbClr val="FFFFFF"/>
              </a:clrFrom>
              <a:clrTo>
                <a:srgbClr val="FFFFFF">
                  <a:alpha val="0"/>
                </a:srgbClr>
              </a:clrTo>
            </a:clrChange>
          </a:blip>
          <a:srcRect l="10000" t="27734" r="7300" b="6133"/>
          <a:stretch/>
        </p:blipFill>
        <p:spPr>
          <a:xfrm>
            <a:off x="1371600" y="2171700"/>
            <a:ext cx="10082784" cy="4535424"/>
          </a:xfrm>
          <a:prstGeom prst="rect">
            <a:avLst/>
          </a:prstGeom>
        </p:spPr>
      </p:pic>
    </p:spTree>
    <p:extLst>
      <p:ext uri="{BB962C8B-B14F-4D97-AF65-F5344CB8AC3E}">
        <p14:creationId xmlns:p14="http://schemas.microsoft.com/office/powerpoint/2010/main" val="403984307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0720A-C53A-4B5B-8A7E-F6503A61AD87}"/>
              </a:ext>
            </a:extLst>
          </p:cNvPr>
          <p:cNvSpPr>
            <a:spLocks noGrp="1"/>
          </p:cNvSpPr>
          <p:nvPr>
            <p:ph type="title"/>
          </p:nvPr>
        </p:nvSpPr>
        <p:spPr>
          <a:xfrm>
            <a:off x="1371600" y="685800"/>
            <a:ext cx="9601200" cy="1485900"/>
          </a:xfrm>
        </p:spPr>
        <p:txBody>
          <a:bodyPr/>
          <a:lstStyle/>
          <a:p>
            <a:r>
              <a:rPr lang="en-GB" dirty="0"/>
              <a:t>Concurrency Control</a:t>
            </a:r>
          </a:p>
        </p:txBody>
      </p:sp>
      <p:sp>
        <p:nvSpPr>
          <p:cNvPr id="3" name="Content Placeholder 2">
            <a:extLst>
              <a:ext uri="{FF2B5EF4-FFF2-40B4-BE49-F238E27FC236}">
                <a16:creationId xmlns:a16="http://schemas.microsoft.com/office/drawing/2014/main" id="{FFD1E459-3A2C-4926-BA1A-E8CE66C0BC0C}"/>
              </a:ext>
            </a:extLst>
          </p:cNvPr>
          <p:cNvSpPr>
            <a:spLocks noGrp="1"/>
          </p:cNvSpPr>
          <p:nvPr>
            <p:ph idx="1"/>
          </p:nvPr>
        </p:nvSpPr>
        <p:spPr/>
        <p:txBody>
          <a:bodyPr/>
          <a:lstStyle/>
          <a:p>
            <a:r>
              <a:rPr lang="en-GB" dirty="0"/>
              <a:t>Conflict types</a:t>
            </a:r>
          </a:p>
          <a:p>
            <a:r>
              <a:rPr lang="en-US" dirty="0"/>
              <a:t>Two actions conflict if they are part of different TXNs, involve the same variable, and at least one of them is a write.</a:t>
            </a:r>
          </a:p>
          <a:p>
            <a:r>
              <a:rPr lang="en-US" dirty="0"/>
              <a:t>Three types of conflicts:</a:t>
            </a:r>
          </a:p>
          <a:p>
            <a:pPr lvl="1"/>
            <a:r>
              <a:rPr lang="en-US" dirty="0"/>
              <a:t>Read-Write conflicts (RW)</a:t>
            </a:r>
          </a:p>
          <a:p>
            <a:pPr lvl="1"/>
            <a:r>
              <a:rPr lang="en-US" dirty="0"/>
              <a:t>Write-Read conflicts (WR)</a:t>
            </a:r>
          </a:p>
          <a:p>
            <a:pPr lvl="1"/>
            <a:r>
              <a:rPr lang="en-US" dirty="0"/>
              <a:t>Write-Write conflicts (WW)</a:t>
            </a:r>
          </a:p>
          <a:p>
            <a:r>
              <a:rPr lang="en-US" dirty="0"/>
              <a:t>Interleaving anomalies occur with / because of these conflicts between TXNs (but these conflicts can occur without causing anomalies!)</a:t>
            </a:r>
            <a:endParaRPr lang="en-GB" dirty="0"/>
          </a:p>
        </p:txBody>
      </p:sp>
    </p:spTree>
    <p:extLst>
      <p:ext uri="{BB962C8B-B14F-4D97-AF65-F5344CB8AC3E}">
        <p14:creationId xmlns:p14="http://schemas.microsoft.com/office/powerpoint/2010/main" val="336466468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23C92-4709-4FF5-ACA8-256E9F42A323}"/>
              </a:ext>
            </a:extLst>
          </p:cNvPr>
          <p:cNvSpPr>
            <a:spLocks noGrp="1"/>
          </p:cNvSpPr>
          <p:nvPr>
            <p:ph type="title"/>
          </p:nvPr>
        </p:nvSpPr>
        <p:spPr/>
        <p:txBody>
          <a:bodyPr/>
          <a:lstStyle/>
          <a:p>
            <a:r>
              <a:rPr lang="en-GB" dirty="0"/>
              <a:t>Concurrency Control</a:t>
            </a:r>
          </a:p>
        </p:txBody>
      </p:sp>
      <p:sp>
        <p:nvSpPr>
          <p:cNvPr id="5" name="Content Placeholder 4">
            <a:extLst>
              <a:ext uri="{FF2B5EF4-FFF2-40B4-BE49-F238E27FC236}">
                <a16:creationId xmlns:a16="http://schemas.microsoft.com/office/drawing/2014/main" id="{629EE1DA-A5C9-49A3-9AAA-EA82A0084C77}"/>
              </a:ext>
            </a:extLst>
          </p:cNvPr>
          <p:cNvSpPr>
            <a:spLocks noGrp="1"/>
          </p:cNvSpPr>
          <p:nvPr>
            <p:ph idx="1"/>
          </p:nvPr>
        </p:nvSpPr>
        <p:spPr/>
        <p:txBody>
          <a:bodyPr/>
          <a:lstStyle/>
          <a:p>
            <a:r>
              <a:rPr lang="en-GB" dirty="0"/>
              <a:t>Classic Anomalies with Interval Execution</a:t>
            </a:r>
          </a:p>
        </p:txBody>
      </p:sp>
      <p:pic>
        <p:nvPicPr>
          <p:cNvPr id="6" name="Content Placeholder 3">
            <a:extLst>
              <a:ext uri="{FF2B5EF4-FFF2-40B4-BE49-F238E27FC236}">
                <a16:creationId xmlns:a16="http://schemas.microsoft.com/office/drawing/2014/main" id="{DEF41E1D-762C-4A05-BF9B-32C145E2A72C}"/>
              </a:ext>
            </a:extLst>
          </p:cNvPr>
          <p:cNvPicPr>
            <a:picLocks noChangeAspect="1"/>
          </p:cNvPicPr>
          <p:nvPr/>
        </p:nvPicPr>
        <p:blipFill rotWithShape="1">
          <a:blip r:embed="rId2">
            <a:clrChange>
              <a:clrFrom>
                <a:srgbClr val="FFFFFF"/>
              </a:clrFrom>
              <a:clrTo>
                <a:srgbClr val="FFFFFF">
                  <a:alpha val="0"/>
                </a:srgbClr>
              </a:clrTo>
            </a:clrChange>
          </a:blip>
          <a:srcRect l="7059" t="22979" r="12516" b="7574"/>
          <a:stretch/>
        </p:blipFill>
        <p:spPr>
          <a:xfrm>
            <a:off x="2236694" y="2743200"/>
            <a:ext cx="7718612" cy="3749040"/>
          </a:xfrm>
          <a:prstGeom prst="rect">
            <a:avLst/>
          </a:prstGeom>
        </p:spPr>
      </p:pic>
    </p:spTree>
    <p:extLst>
      <p:ext uri="{BB962C8B-B14F-4D97-AF65-F5344CB8AC3E}">
        <p14:creationId xmlns:p14="http://schemas.microsoft.com/office/powerpoint/2010/main" val="189585128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0720A-C53A-4B5B-8A7E-F6503A61AD87}"/>
              </a:ext>
            </a:extLst>
          </p:cNvPr>
          <p:cNvSpPr>
            <a:spLocks noGrp="1"/>
          </p:cNvSpPr>
          <p:nvPr>
            <p:ph type="title"/>
          </p:nvPr>
        </p:nvSpPr>
        <p:spPr/>
        <p:txBody>
          <a:bodyPr/>
          <a:lstStyle/>
          <a:p>
            <a:r>
              <a:rPr lang="en-GB" dirty="0"/>
              <a:t>BIG DATA</a:t>
            </a:r>
          </a:p>
        </p:txBody>
      </p:sp>
      <p:sp>
        <p:nvSpPr>
          <p:cNvPr id="3" name="Text Placeholder 2">
            <a:extLst>
              <a:ext uri="{FF2B5EF4-FFF2-40B4-BE49-F238E27FC236}">
                <a16:creationId xmlns:a16="http://schemas.microsoft.com/office/drawing/2014/main" id="{E344E2EF-E498-4525-9185-2DB8B9C71213}"/>
              </a:ext>
            </a:extLst>
          </p:cNvPr>
          <p:cNvSpPr>
            <a:spLocks noGrp="1"/>
          </p:cNvSpPr>
          <p:nvPr>
            <p:ph type="body" idx="1"/>
          </p:nvPr>
        </p:nvSpPr>
        <p:spPr/>
        <p:txBody>
          <a:bodyPr/>
          <a:lstStyle/>
          <a:p>
            <a:r>
              <a:rPr lang="en-GB" dirty="0"/>
              <a:t>Hadoop Environment</a:t>
            </a:r>
          </a:p>
          <a:p>
            <a:r>
              <a:rPr lang="en-GB" dirty="0"/>
              <a:t>SPARK SQL</a:t>
            </a:r>
          </a:p>
        </p:txBody>
      </p:sp>
    </p:spTree>
    <p:extLst>
      <p:ext uri="{BB962C8B-B14F-4D97-AF65-F5344CB8AC3E}">
        <p14:creationId xmlns:p14="http://schemas.microsoft.com/office/powerpoint/2010/main" val="23830875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accent1">
                <a:lumMod val="82000"/>
                <a:lumOff val="18000"/>
              </a:schemeClr>
            </a:gs>
            <a:gs pos="100000">
              <a:schemeClr val="accent1">
                <a:lumMod val="98000"/>
              </a:schemeClr>
            </a:gs>
          </a:gsLst>
          <a:lin ang="5400000" scaled="0"/>
        </a:gradFill>
        <a:effectLst/>
      </p:bgPr>
    </p:bg>
    <p:spTree>
      <p:nvGrpSpPr>
        <p:cNvPr id="1" name=""/>
        <p:cNvGrpSpPr/>
        <p:nvPr/>
      </p:nvGrpSpPr>
      <p:grpSpPr>
        <a:xfrm>
          <a:off x="0" y="0"/>
          <a:ext cx="0" cy="0"/>
          <a:chOff x="0" y="0"/>
          <a:chExt cx="0" cy="0"/>
        </a:xfrm>
      </p:grpSpPr>
      <p:pic>
        <p:nvPicPr>
          <p:cNvPr id="34" name="Picture 25">
            <a:extLst>
              <a:ext uri="{FF2B5EF4-FFF2-40B4-BE49-F238E27FC236}">
                <a16:creationId xmlns:a16="http://schemas.microsoft.com/office/drawing/2014/main" id="{58A5B991-5EC2-4BD6-9C3B-238D6B879C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B0DB5C4A-200E-4146-97AA-377BC33938D5}"/>
              </a:ext>
            </a:extLst>
          </p:cNvPr>
          <p:cNvSpPr>
            <a:spLocks noGrp="1"/>
          </p:cNvSpPr>
          <p:nvPr>
            <p:ph type="ctrTitle"/>
          </p:nvPr>
        </p:nvSpPr>
        <p:spPr>
          <a:xfrm>
            <a:off x="1160825" y="1148793"/>
            <a:ext cx="9863639" cy="3375525"/>
          </a:xfrm>
        </p:spPr>
        <p:txBody>
          <a:bodyPr anchor="ctr">
            <a:normAutofit/>
          </a:bodyPr>
          <a:lstStyle/>
          <a:p>
            <a:r>
              <a:rPr lang="en-GB" sz="6000">
                <a:solidFill>
                  <a:srgbClr val="212121"/>
                </a:solidFill>
              </a:rPr>
              <a:t>Practice</a:t>
            </a:r>
          </a:p>
        </p:txBody>
      </p:sp>
      <p:sp>
        <p:nvSpPr>
          <p:cNvPr id="3" name="Subtitle 2">
            <a:extLst>
              <a:ext uri="{FF2B5EF4-FFF2-40B4-BE49-F238E27FC236}">
                <a16:creationId xmlns:a16="http://schemas.microsoft.com/office/drawing/2014/main" id="{29C84CAC-B69C-4924-97B7-D2D618CE2E69}"/>
              </a:ext>
            </a:extLst>
          </p:cNvPr>
          <p:cNvSpPr>
            <a:spLocks noGrp="1"/>
          </p:cNvSpPr>
          <p:nvPr>
            <p:ph type="subTitle" idx="1"/>
          </p:nvPr>
        </p:nvSpPr>
        <p:spPr>
          <a:xfrm>
            <a:off x="1160825" y="5083532"/>
            <a:ext cx="9863639" cy="738427"/>
          </a:xfrm>
        </p:spPr>
        <p:txBody>
          <a:bodyPr>
            <a:normAutofit/>
          </a:bodyPr>
          <a:lstStyle/>
          <a:p>
            <a:r>
              <a:rPr lang="en-GB" sz="2400" dirty="0">
                <a:solidFill>
                  <a:srgbClr val="212121"/>
                </a:solidFill>
              </a:rPr>
              <a:t>https://www.postgresql.org/docs/current/static/tutorial.html</a:t>
            </a:r>
          </a:p>
        </p:txBody>
      </p:sp>
      <p:pic>
        <p:nvPicPr>
          <p:cNvPr id="35" name="Picture 27">
            <a:extLst>
              <a:ext uri="{FF2B5EF4-FFF2-40B4-BE49-F238E27FC236}">
                <a16:creationId xmlns:a16="http://schemas.microsoft.com/office/drawing/2014/main" id="{3E79E7FF-00E7-4390-BFFA-3909D074A7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srcRect l="5622" t="32929" r="5622" b="21272"/>
          <a:stretch/>
        </p:blipFill>
        <p:spPr>
          <a:xfrm>
            <a:off x="5414212" y="4552817"/>
            <a:ext cx="1363576" cy="441158"/>
          </a:xfrm>
          <a:prstGeom prst="rect">
            <a:avLst/>
          </a:prstGeom>
        </p:spPr>
      </p:pic>
    </p:spTree>
    <p:extLst>
      <p:ext uri="{BB962C8B-B14F-4D97-AF65-F5344CB8AC3E}">
        <p14:creationId xmlns:p14="http://schemas.microsoft.com/office/powerpoint/2010/main" val="3134363263"/>
      </p:ext>
    </p:extLst>
  </p:cSld>
  <p:clrMapOvr>
    <a:overrideClrMapping bg1="dk1" tx1="lt1" bg2="dk2" tx2="lt2" accent1="accent1" accent2="accent2" accent3="accent3" accent4="accent4" accent5="accent5" accent6="accent6" hlink="hlink" folHlink="folHlink"/>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64AA1-4826-4739-88E4-716BACB8E40F}"/>
              </a:ext>
            </a:extLst>
          </p:cNvPr>
          <p:cNvSpPr>
            <a:spLocks noGrp="1"/>
          </p:cNvSpPr>
          <p:nvPr>
            <p:ph type="title"/>
          </p:nvPr>
        </p:nvSpPr>
        <p:spPr/>
        <p:txBody>
          <a:bodyPr/>
          <a:lstStyle/>
          <a:p>
            <a:r>
              <a:rPr lang="en-GB" dirty="0" err="1"/>
              <a:t>No_SQL</a:t>
            </a:r>
            <a:r>
              <a:rPr lang="en-GB" dirty="0"/>
              <a:t> Concept (Optional)</a:t>
            </a:r>
          </a:p>
        </p:txBody>
      </p:sp>
      <p:sp>
        <p:nvSpPr>
          <p:cNvPr id="3" name="Content Placeholder 2">
            <a:extLst>
              <a:ext uri="{FF2B5EF4-FFF2-40B4-BE49-F238E27FC236}">
                <a16:creationId xmlns:a16="http://schemas.microsoft.com/office/drawing/2014/main" id="{A0535763-36A8-4FBD-83E5-37C7A8FD4A3B}"/>
              </a:ext>
            </a:extLst>
          </p:cNvPr>
          <p:cNvSpPr>
            <a:spLocks noGrp="1"/>
          </p:cNvSpPr>
          <p:nvPr>
            <p:ph idx="1"/>
          </p:nvPr>
        </p:nvSpPr>
        <p:spPr/>
        <p:txBody>
          <a:bodyPr/>
          <a:lstStyle/>
          <a:p>
            <a:r>
              <a:rPr lang="en-GB" dirty="0"/>
              <a:t>https://www.mongodb.com/nosql-explained</a:t>
            </a:r>
          </a:p>
        </p:txBody>
      </p:sp>
    </p:spTree>
    <p:extLst>
      <p:ext uri="{BB962C8B-B14F-4D97-AF65-F5344CB8AC3E}">
        <p14:creationId xmlns:p14="http://schemas.microsoft.com/office/powerpoint/2010/main" val="162817567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99C8F-6E00-4678-9D40-D482A43F2B2B}"/>
              </a:ext>
            </a:extLst>
          </p:cNvPr>
          <p:cNvSpPr>
            <a:spLocks noGrp="1"/>
          </p:cNvSpPr>
          <p:nvPr>
            <p:ph type="title"/>
          </p:nvPr>
        </p:nvSpPr>
        <p:spPr/>
        <p:txBody>
          <a:bodyPr/>
          <a:lstStyle/>
          <a:p>
            <a:r>
              <a:rPr lang="en-GB" dirty="0"/>
              <a:t>SQL and </a:t>
            </a:r>
            <a:r>
              <a:rPr lang="en-GB"/>
              <a:t>pandas (Optional</a:t>
            </a:r>
            <a:r>
              <a:rPr lang="en-GB" dirty="0"/>
              <a:t>)</a:t>
            </a:r>
          </a:p>
        </p:txBody>
      </p:sp>
      <p:sp>
        <p:nvSpPr>
          <p:cNvPr id="3" name="Content Placeholder 2">
            <a:extLst>
              <a:ext uri="{FF2B5EF4-FFF2-40B4-BE49-F238E27FC236}">
                <a16:creationId xmlns:a16="http://schemas.microsoft.com/office/drawing/2014/main" id="{256AB0A7-8748-4C2E-B68E-29A1386C6A11}"/>
              </a:ext>
            </a:extLst>
          </p:cNvPr>
          <p:cNvSpPr>
            <a:spLocks noGrp="1"/>
          </p:cNvSpPr>
          <p:nvPr>
            <p:ph idx="1"/>
          </p:nvPr>
        </p:nvSpPr>
        <p:spPr>
          <a:xfrm>
            <a:off x="1295402" y="2556932"/>
            <a:ext cx="9601196" cy="3318936"/>
          </a:xfrm>
        </p:spPr>
        <p:txBody>
          <a:bodyPr/>
          <a:lstStyle/>
          <a:p>
            <a:r>
              <a:rPr lang="en-GB" dirty="0"/>
              <a:t>http://pandas.pydata.org/pandas-docs/stable/comparison_with_sql.html</a:t>
            </a:r>
          </a:p>
        </p:txBody>
      </p:sp>
    </p:spTree>
    <p:extLst>
      <p:ext uri="{BB962C8B-B14F-4D97-AF65-F5344CB8AC3E}">
        <p14:creationId xmlns:p14="http://schemas.microsoft.com/office/powerpoint/2010/main" val="365488374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sp>
        <p:nvSpPr>
          <p:cNvPr id="24" name="Rectangle 9">
            <a:extLst>
              <a:ext uri="{FF2B5EF4-FFF2-40B4-BE49-F238E27FC236}">
                <a16:creationId xmlns:a16="http://schemas.microsoft.com/office/drawing/2014/main" id="{3D6DABB5-1FC3-4E21-AC84-4685B03C9F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2616" y="1411015"/>
            <a:ext cx="7808159" cy="4103960"/>
          </a:xfrm>
          <a:prstGeom prst="rect">
            <a:avLst/>
          </a:prstGeom>
          <a:blipFill dpi="0" rotWithShape="1">
            <a:blip r:embed="rId3">
              <a:alphaModFix amt="86000"/>
              <a:duotone>
                <a:schemeClr val="bg2">
                  <a:shade val="45000"/>
                  <a:satMod val="135000"/>
                </a:schemeClr>
                <a:prstClr val="white"/>
              </a:duotone>
              <a:extLst/>
            </a:blip>
            <a:srcRect/>
            <a:tile tx="0" ty="0" sx="90000" sy="100000" flip="none" algn="ctr"/>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1">
            <a:extLst>
              <a:ext uri="{FF2B5EF4-FFF2-40B4-BE49-F238E27FC236}">
                <a16:creationId xmlns:a16="http://schemas.microsoft.com/office/drawing/2014/main" id="{FC5790B5-250E-45E6-A05D-C3D1D459B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grpSp>
        <p:nvGrpSpPr>
          <p:cNvPr id="26" name="Group 13">
            <a:extLst>
              <a:ext uri="{FF2B5EF4-FFF2-40B4-BE49-F238E27FC236}">
                <a16:creationId xmlns:a16="http://schemas.microsoft.com/office/drawing/2014/main" id="{68158C4B-1BFE-4F6D-B2C1-0066FA11935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23631"/>
            <a:ext cx="12231160" cy="659658"/>
            <a:chOff x="-16934" y="3123631"/>
            <a:chExt cx="12231160" cy="659658"/>
          </a:xfrm>
        </p:grpSpPr>
        <p:sp>
          <p:nvSpPr>
            <p:cNvPr id="15" name="Rounded Rectangle 17">
              <a:extLst>
                <a:ext uri="{FF2B5EF4-FFF2-40B4-BE49-F238E27FC236}">
                  <a16:creationId xmlns:a16="http://schemas.microsoft.com/office/drawing/2014/main" id="{4A8E3562-03A2-4AF3-89BB-B227ED3261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430976" y="3123631"/>
              <a:ext cx="45720" cy="658368"/>
            </a:xfrm>
            <a:prstGeom prst="roundRect">
              <a:avLst>
                <a:gd name="adj" fmla="val 50000"/>
              </a:avLst>
            </a:prstGeom>
            <a:solidFill>
              <a:schemeClr val="tx2">
                <a:alpha val="55000"/>
              </a:schemeClr>
            </a:solidFill>
            <a:ln w="9525">
              <a:noFill/>
            </a:ln>
            <a:effectLst>
              <a:innerShdw blurRad="114300">
                <a:prstClr val="black">
                  <a:alpha val="4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15">
              <a:extLst>
                <a:ext uri="{FF2B5EF4-FFF2-40B4-BE49-F238E27FC236}">
                  <a16:creationId xmlns:a16="http://schemas.microsoft.com/office/drawing/2014/main" id="{BD9DF111-5BF8-4312-BECB-94BBCF29ECC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6934" y="3145536"/>
              <a:ext cx="2478024" cy="612648"/>
            </a:xfrm>
            <a:prstGeom prst="rect">
              <a:avLst/>
            </a:prstGeom>
          </p:spPr>
        </p:pic>
        <p:sp>
          <p:nvSpPr>
            <p:cNvPr id="17" name="Rounded Rectangle 20">
              <a:extLst>
                <a:ext uri="{FF2B5EF4-FFF2-40B4-BE49-F238E27FC236}">
                  <a16:creationId xmlns:a16="http://schemas.microsoft.com/office/drawing/2014/main" id="{9EEB3A31-82B4-41D6-BEAB-3CC49BBCBE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17803" y="3124921"/>
              <a:ext cx="45720" cy="658368"/>
            </a:xfrm>
            <a:prstGeom prst="roundRect">
              <a:avLst>
                <a:gd name="adj" fmla="val 50000"/>
              </a:avLst>
            </a:prstGeom>
            <a:solidFill>
              <a:schemeClr val="tx2">
                <a:alpha val="55000"/>
              </a:schemeClr>
            </a:solidFill>
            <a:ln w="9525">
              <a:noFill/>
            </a:ln>
            <a:effectLst>
              <a:innerShdw blurRad="114300">
                <a:prstClr val="black">
                  <a:alpha val="4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28C66B30-E9F1-40DD-A809-6A1282E237D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9736202" y="3145536"/>
              <a:ext cx="2478024" cy="612648"/>
            </a:xfrm>
            <a:prstGeom prst="rect">
              <a:avLst/>
            </a:prstGeom>
          </p:spPr>
        </p:pic>
      </p:grpSp>
      <p:sp>
        <p:nvSpPr>
          <p:cNvPr id="4" name="Title 3">
            <a:extLst>
              <a:ext uri="{FF2B5EF4-FFF2-40B4-BE49-F238E27FC236}">
                <a16:creationId xmlns:a16="http://schemas.microsoft.com/office/drawing/2014/main" id="{E41ED807-DE56-46E2-8869-20D1865FBEFB}"/>
              </a:ext>
            </a:extLst>
          </p:cNvPr>
          <p:cNvSpPr>
            <a:spLocks noGrp="1"/>
          </p:cNvSpPr>
          <p:nvPr>
            <p:ph type="ctrTitle"/>
          </p:nvPr>
        </p:nvSpPr>
        <p:spPr>
          <a:xfrm>
            <a:off x="2692398" y="1871131"/>
            <a:ext cx="6815669" cy="1515533"/>
          </a:xfrm>
        </p:spPr>
        <p:txBody>
          <a:bodyPr>
            <a:normAutofit/>
          </a:bodyPr>
          <a:lstStyle/>
          <a:p>
            <a:r>
              <a:rPr lang="en-GB" b="1">
                <a:latin typeface="Arial Black" panose="020B0A04020102020204" pitchFamily="34" charset="0"/>
              </a:rPr>
              <a:t>THANK YOU</a:t>
            </a:r>
            <a:endParaRPr lang="en-GB" b="1" dirty="0">
              <a:latin typeface="Arial Black" panose="020B0A04020102020204" pitchFamily="34" charset="0"/>
            </a:endParaRPr>
          </a:p>
        </p:txBody>
      </p:sp>
      <p:sp>
        <p:nvSpPr>
          <p:cNvPr id="5" name="Subtitle 4">
            <a:extLst>
              <a:ext uri="{FF2B5EF4-FFF2-40B4-BE49-F238E27FC236}">
                <a16:creationId xmlns:a16="http://schemas.microsoft.com/office/drawing/2014/main" id="{6CA837DF-98C7-429C-A91E-42F383016452}"/>
              </a:ext>
            </a:extLst>
          </p:cNvPr>
          <p:cNvSpPr>
            <a:spLocks noGrp="1"/>
          </p:cNvSpPr>
          <p:nvPr>
            <p:ph type="subTitle" idx="1"/>
          </p:nvPr>
        </p:nvSpPr>
        <p:spPr>
          <a:xfrm>
            <a:off x="2692398" y="3657597"/>
            <a:ext cx="6815669" cy="1320802"/>
          </a:xfrm>
        </p:spPr>
        <p:txBody>
          <a:bodyPr>
            <a:normAutofit/>
          </a:bodyPr>
          <a:lstStyle/>
          <a:p>
            <a:r>
              <a:rPr lang="en-GB"/>
              <a:t>ENJOY THE REST OF YOUR DAY!</a:t>
            </a:r>
            <a:endParaRPr lang="en-GB" dirty="0"/>
          </a:p>
        </p:txBody>
      </p:sp>
      <p:cxnSp>
        <p:nvCxnSpPr>
          <p:cNvPr id="20" name="Straight Connector 19">
            <a:extLst>
              <a:ext uri="{FF2B5EF4-FFF2-40B4-BE49-F238E27FC236}">
                <a16:creationId xmlns:a16="http://schemas.microsoft.com/office/drawing/2014/main" id="{14319AF2-886A-4C5D-B34C-17FCB0267E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6617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A7503-4FD9-4AD7-A7F5-576E6B9D0443}"/>
              </a:ext>
            </a:extLst>
          </p:cNvPr>
          <p:cNvSpPr>
            <a:spLocks noGrp="1"/>
          </p:cNvSpPr>
          <p:nvPr>
            <p:ph type="title"/>
          </p:nvPr>
        </p:nvSpPr>
        <p:spPr>
          <a:xfrm>
            <a:off x="838200" y="365125"/>
            <a:ext cx="10515600" cy="1325563"/>
          </a:xfrm>
        </p:spPr>
        <p:txBody>
          <a:bodyPr/>
          <a:lstStyle/>
          <a:p>
            <a:r>
              <a:rPr lang="en-GB"/>
              <a:t>Relational Model</a:t>
            </a:r>
            <a:endParaRPr lang="en-GB" dirty="0"/>
          </a:p>
        </p:txBody>
      </p:sp>
      <p:sp>
        <p:nvSpPr>
          <p:cNvPr id="3" name="Content Placeholder 2">
            <a:extLst>
              <a:ext uri="{FF2B5EF4-FFF2-40B4-BE49-F238E27FC236}">
                <a16:creationId xmlns:a16="http://schemas.microsoft.com/office/drawing/2014/main" id="{E2A5F6D0-8835-4034-A8E4-F791AB6608EC}"/>
              </a:ext>
            </a:extLst>
          </p:cNvPr>
          <p:cNvSpPr>
            <a:spLocks noGrp="1"/>
          </p:cNvSpPr>
          <p:nvPr>
            <p:ph idx="1"/>
          </p:nvPr>
        </p:nvSpPr>
        <p:spPr>
          <a:xfrm>
            <a:off x="838200" y="1825625"/>
            <a:ext cx="4739640" cy="4351338"/>
          </a:xfrm>
        </p:spPr>
        <p:txBody>
          <a:bodyPr>
            <a:normAutofit lnSpcReduction="10000"/>
          </a:bodyPr>
          <a:lstStyle/>
          <a:p>
            <a:r>
              <a:rPr lang="en-GB" dirty="0"/>
              <a:t>Relation of mathematical sets</a:t>
            </a:r>
          </a:p>
          <a:p>
            <a:r>
              <a:rPr lang="en-GB" dirty="0"/>
              <a:t>Structures</a:t>
            </a:r>
          </a:p>
          <a:p>
            <a:pPr lvl="1"/>
            <a:r>
              <a:rPr lang="en-GB" dirty="0"/>
              <a:t>Store or access the data of database</a:t>
            </a:r>
          </a:p>
          <a:p>
            <a:r>
              <a:rPr lang="en-GB" dirty="0"/>
              <a:t>Operations</a:t>
            </a:r>
          </a:p>
          <a:p>
            <a:pPr lvl="1"/>
            <a:r>
              <a:rPr lang="en-GB" dirty="0"/>
              <a:t>Enables application to manipulate the data and structures of database</a:t>
            </a:r>
          </a:p>
          <a:p>
            <a:r>
              <a:rPr lang="en-GB" dirty="0"/>
              <a:t>Integrity Rules</a:t>
            </a:r>
          </a:p>
          <a:p>
            <a:pPr lvl="1"/>
            <a:r>
              <a:rPr lang="en-GB" dirty="0"/>
              <a:t>Govern operations on data and structures of database</a:t>
            </a:r>
          </a:p>
        </p:txBody>
      </p:sp>
      <p:pic>
        <p:nvPicPr>
          <p:cNvPr id="4" name="Picture 3">
            <a:extLst>
              <a:ext uri="{FF2B5EF4-FFF2-40B4-BE49-F238E27FC236}">
                <a16:creationId xmlns:a16="http://schemas.microsoft.com/office/drawing/2014/main" id="{1C223BC7-E25C-4905-A7D9-FB22B36B7506}"/>
              </a:ext>
            </a:extLst>
          </p:cNvPr>
          <p:cNvPicPr>
            <a:picLocks noChangeAspect="1"/>
          </p:cNvPicPr>
          <p:nvPr/>
        </p:nvPicPr>
        <p:blipFill rotWithShape="1">
          <a:blip r:embed="rId3">
            <a:clrChange>
              <a:clrFrom>
                <a:srgbClr val="FFFFFF"/>
              </a:clrFrom>
              <a:clrTo>
                <a:srgbClr val="FFFFFF">
                  <a:alpha val="0"/>
                </a:srgbClr>
              </a:clrTo>
            </a:clrChange>
          </a:blip>
          <a:srcRect l="27562" t="19624" r="29312" b="9041"/>
          <a:stretch/>
        </p:blipFill>
        <p:spPr>
          <a:xfrm>
            <a:off x="5394960" y="365125"/>
            <a:ext cx="6797040" cy="5671930"/>
          </a:xfrm>
          <a:prstGeom prst="rect">
            <a:avLst/>
          </a:prstGeom>
        </p:spPr>
      </p:pic>
      <p:sp>
        <p:nvSpPr>
          <p:cNvPr id="5" name="Rectangle 4">
            <a:extLst>
              <a:ext uri="{FF2B5EF4-FFF2-40B4-BE49-F238E27FC236}">
                <a16:creationId xmlns:a16="http://schemas.microsoft.com/office/drawing/2014/main" id="{CDE98E87-AB74-46A2-824B-77A01F197B19}"/>
              </a:ext>
            </a:extLst>
          </p:cNvPr>
          <p:cNvSpPr/>
          <p:nvPr/>
        </p:nvSpPr>
        <p:spPr>
          <a:xfrm>
            <a:off x="4174458" y="6037054"/>
            <a:ext cx="4420902" cy="369332"/>
          </a:xfrm>
          <a:prstGeom prst="rect">
            <a:avLst/>
          </a:prstGeom>
        </p:spPr>
        <p:txBody>
          <a:bodyPr wrap="square">
            <a:spAutoFit/>
          </a:bodyPr>
          <a:lstStyle/>
          <a:p>
            <a:r>
              <a:rPr lang="en-GB" dirty="0"/>
              <a:t>https://dl.acm.org/citation.cfm?id=362685</a:t>
            </a:r>
          </a:p>
        </p:txBody>
      </p:sp>
    </p:spTree>
    <p:extLst>
      <p:ext uri="{BB962C8B-B14F-4D97-AF65-F5344CB8AC3E}">
        <p14:creationId xmlns:p14="http://schemas.microsoft.com/office/powerpoint/2010/main" val="1073357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158EF-434B-4D1D-A84D-A231DB8301A3}"/>
              </a:ext>
            </a:extLst>
          </p:cNvPr>
          <p:cNvSpPr>
            <a:spLocks noGrp="1"/>
          </p:cNvSpPr>
          <p:nvPr>
            <p:ph type="title"/>
          </p:nvPr>
        </p:nvSpPr>
        <p:spPr/>
        <p:txBody>
          <a:bodyPr/>
          <a:lstStyle/>
          <a:p>
            <a:r>
              <a:rPr lang="en-GB" dirty="0"/>
              <a:t>Relational Model</a:t>
            </a:r>
          </a:p>
        </p:txBody>
      </p:sp>
      <p:sp>
        <p:nvSpPr>
          <p:cNvPr id="3" name="Content Placeholder 2">
            <a:extLst>
              <a:ext uri="{FF2B5EF4-FFF2-40B4-BE49-F238E27FC236}">
                <a16:creationId xmlns:a16="http://schemas.microsoft.com/office/drawing/2014/main" id="{EDB249A3-50B5-4243-BD72-2BD984C58AF5}"/>
              </a:ext>
            </a:extLst>
          </p:cNvPr>
          <p:cNvSpPr>
            <a:spLocks noGrp="1"/>
          </p:cNvSpPr>
          <p:nvPr>
            <p:ph idx="1"/>
          </p:nvPr>
        </p:nvSpPr>
        <p:spPr>
          <a:xfrm>
            <a:off x="838200" y="1825625"/>
            <a:ext cx="4556760" cy="4351338"/>
          </a:xfrm>
        </p:spPr>
        <p:txBody>
          <a:bodyPr/>
          <a:lstStyle/>
          <a:p>
            <a:r>
              <a:rPr lang="en-GB" dirty="0"/>
              <a:t>Commonly used data model</a:t>
            </a:r>
          </a:p>
          <a:p>
            <a:r>
              <a:rPr lang="en-GB" dirty="0"/>
              <a:t>Data is independent</a:t>
            </a:r>
          </a:p>
          <a:p>
            <a:r>
              <a:rPr lang="en-GB" dirty="0"/>
              <a:t>Data is stored in a tables</a:t>
            </a:r>
          </a:p>
          <a:p>
            <a:pPr marL="0" indent="0">
              <a:buNone/>
            </a:pPr>
            <a:endParaRPr lang="en-GB" dirty="0"/>
          </a:p>
          <a:p>
            <a:pPr marL="0" indent="0">
              <a:buNone/>
            </a:pPr>
            <a:r>
              <a:rPr lang="en-GB" dirty="0"/>
              <a:t>Building blocks</a:t>
            </a:r>
          </a:p>
          <a:p>
            <a:r>
              <a:rPr lang="en-GB" b="1" dirty="0"/>
              <a:t>Entity </a:t>
            </a:r>
            <a:r>
              <a:rPr lang="en-GB" dirty="0"/>
              <a:t>= table</a:t>
            </a:r>
          </a:p>
          <a:p>
            <a:r>
              <a:rPr lang="en-GB" b="1" dirty="0"/>
              <a:t>Attribute </a:t>
            </a:r>
            <a:r>
              <a:rPr lang="en-GB" dirty="0"/>
              <a:t>= describe entity (column)</a:t>
            </a:r>
          </a:p>
        </p:txBody>
      </p:sp>
      <p:pic>
        <p:nvPicPr>
          <p:cNvPr id="4" name="Picture 3">
            <a:extLst>
              <a:ext uri="{FF2B5EF4-FFF2-40B4-BE49-F238E27FC236}">
                <a16:creationId xmlns:a16="http://schemas.microsoft.com/office/drawing/2014/main" id="{D9DF500B-AB2D-4B33-8B91-C28B33A5766E}"/>
              </a:ext>
            </a:extLst>
          </p:cNvPr>
          <p:cNvPicPr>
            <a:picLocks noChangeAspect="1"/>
          </p:cNvPicPr>
          <p:nvPr/>
        </p:nvPicPr>
        <p:blipFill rotWithShape="1">
          <a:blip r:embed="rId3">
            <a:clrChange>
              <a:clrFrom>
                <a:srgbClr val="FFFFFF"/>
              </a:clrFrom>
              <a:clrTo>
                <a:srgbClr val="FFFFFF">
                  <a:alpha val="0"/>
                </a:srgbClr>
              </a:clrTo>
            </a:clrChange>
          </a:blip>
          <a:srcRect l="27562" t="19624" r="29312" b="9041"/>
          <a:stretch/>
        </p:blipFill>
        <p:spPr>
          <a:xfrm>
            <a:off x="5394960" y="365125"/>
            <a:ext cx="6797040" cy="5671930"/>
          </a:xfrm>
          <a:prstGeom prst="rect">
            <a:avLst/>
          </a:prstGeom>
        </p:spPr>
      </p:pic>
    </p:spTree>
    <p:extLst>
      <p:ext uri="{BB962C8B-B14F-4D97-AF65-F5344CB8AC3E}">
        <p14:creationId xmlns:p14="http://schemas.microsoft.com/office/powerpoint/2010/main" val="2802703397"/>
      </p:ext>
    </p:extLst>
  </p:cSld>
  <p:clrMapOvr>
    <a:masterClrMapping/>
  </p:clrMapOvr>
</p:sld>
</file>

<file path=ppt/theme/_rels/theme11.xml.rels><?xml version="1.0" encoding="UTF-8" standalone="yes"?>
<Relationships xmlns="http://schemas.openxmlformats.org/package/2006/relationships"><Relationship Id="rId1" Type="http://schemas.openxmlformats.org/officeDocument/2006/relationships/image" Target="../media/image11.jpeg"/></Relationships>
</file>

<file path=ppt/theme/_rels/them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image" Target="../media/image1.jpeg"/></Relationships>
</file>

<file path=ppt/theme/_rels/theme9.xml.rels><?xml version="1.0" encoding="UTF-8" standalone="yes"?>
<Relationships xmlns="http://schemas.openxmlformats.org/package/2006/relationships"><Relationship Id="rId1" Type="http://schemas.openxmlformats.org/officeDocument/2006/relationships/image" Target="../media/image10.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1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3.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4.xml><?xml version="1.0" encoding="utf-8"?>
<a:theme xmlns:a="http://schemas.openxmlformats.org/drawingml/2006/main" name="1_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5.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6.xml><?xml version="1.0" encoding="utf-8"?>
<a:theme xmlns:a="http://schemas.openxmlformats.org/drawingml/2006/main" name="1_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7.xml><?xml version="1.0" encoding="utf-8"?>
<a:theme xmlns:a="http://schemas.openxmlformats.org/drawingml/2006/main" name="2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8.xml><?xml version="1.0" encoding="utf-8"?>
<a:theme xmlns:a="http://schemas.openxmlformats.org/drawingml/2006/main" name="1_Badge">
  <a:themeElements>
    <a:clrScheme name="Badge">
      <a:dk1>
        <a:sysClr val="windowText" lastClr="000000"/>
      </a:dk1>
      <a:lt1>
        <a:sysClr val="window" lastClr="FFFFFF"/>
      </a:lt1>
      <a:dk2>
        <a:srgbClr val="171312"/>
      </a:dk2>
      <a:lt2>
        <a:srgbClr val="F7F0DF"/>
      </a:lt2>
      <a:accent1>
        <a:srgbClr val="53AE6E"/>
      </a:accent1>
      <a:accent2>
        <a:srgbClr val="326267"/>
      </a:accent2>
      <a:accent3>
        <a:srgbClr val="C5C34A"/>
      </a:accent3>
      <a:accent4>
        <a:srgbClr val="BF6546"/>
      </a:accent4>
      <a:accent5>
        <a:srgbClr val="81B5A8"/>
      </a:accent5>
      <a:accent6>
        <a:srgbClr val="636455"/>
      </a:accent6>
      <a:hlink>
        <a:srgbClr val="81B5A8"/>
      </a:hlink>
      <a:folHlink>
        <a:srgbClr val="936888"/>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A1A3E1F0-B5EF-49C5-810A-B1B32AEDDC80}"/>
    </a:ext>
  </a:extLst>
</a:theme>
</file>

<file path=ppt/theme/theme9.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Override1.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2.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ppt/theme/themeOverride3.xml><?xml version="1.0" encoding="utf-8"?>
<a:themeOverride xmlns:a="http://schemas.openxmlformats.org/drawingml/2006/main">
  <a:clrScheme name="Orange Re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themeOverride>
</file>

<file path=ppt/theme/themeOverride4.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5.xml><?xml version="1.0" encoding="utf-8"?>
<a:themeOverride xmlns:a="http://schemas.openxmlformats.org/drawingml/2006/main">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themeOverride>
</file>

<file path=ppt/theme/themeOverride6.xml><?xml version="1.0" encoding="utf-8"?>
<a:themeOverride xmlns:a="http://schemas.openxmlformats.org/drawingml/2006/main">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themeOverride>
</file>

<file path=ppt/theme/themeOverride7.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ppt/theme/themeOverride8.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docProps/app.xml><?xml version="1.0" encoding="utf-8"?>
<Properties xmlns="http://schemas.openxmlformats.org/officeDocument/2006/extended-properties" xmlns:vt="http://schemas.openxmlformats.org/officeDocument/2006/docPropsVTypes">
  <TotalTime>1326</TotalTime>
  <Words>2860</Words>
  <Application>Microsoft Office PowerPoint</Application>
  <PresentationFormat>Widescreen</PresentationFormat>
  <Paragraphs>943</Paragraphs>
  <Slides>78</Slides>
  <Notes>33</Notes>
  <HiddenSlides>0</HiddenSlides>
  <MMClips>0</MMClips>
  <ScaleCrop>false</ScaleCrop>
  <HeadingPairs>
    <vt:vector size="6" baseType="variant">
      <vt:variant>
        <vt:lpstr>Fonts Used</vt:lpstr>
      </vt:variant>
      <vt:variant>
        <vt:i4>17</vt:i4>
      </vt:variant>
      <vt:variant>
        <vt:lpstr>Theme</vt:lpstr>
      </vt:variant>
      <vt:variant>
        <vt:i4>11</vt:i4>
      </vt:variant>
      <vt:variant>
        <vt:lpstr>Slide Titles</vt:lpstr>
      </vt:variant>
      <vt:variant>
        <vt:i4>78</vt:i4>
      </vt:variant>
    </vt:vector>
  </HeadingPairs>
  <TitlesOfParts>
    <vt:vector size="106" baseType="lpstr">
      <vt:lpstr>Algerian</vt:lpstr>
      <vt:lpstr>Arial</vt:lpstr>
      <vt:lpstr>Arial Black</vt:lpstr>
      <vt:lpstr>Bookman Old Style</vt:lpstr>
      <vt:lpstr>Calibri</vt:lpstr>
      <vt:lpstr>Calibri Light</vt:lpstr>
      <vt:lpstr>Consolas</vt:lpstr>
      <vt:lpstr>Courier New</vt:lpstr>
      <vt:lpstr>Franklin Gothic Book</vt:lpstr>
      <vt:lpstr>Garamond</vt:lpstr>
      <vt:lpstr>Gill Sans MT</vt:lpstr>
      <vt:lpstr>Impact</vt:lpstr>
      <vt:lpstr>Rockwell</vt:lpstr>
      <vt:lpstr>Trebuchet MS</vt:lpstr>
      <vt:lpstr>Tw Cen MT</vt:lpstr>
      <vt:lpstr>Wingdings</vt:lpstr>
      <vt:lpstr>Wingdings 3</vt:lpstr>
      <vt:lpstr>Office Theme</vt:lpstr>
      <vt:lpstr>Badge</vt:lpstr>
      <vt:lpstr>Organic</vt:lpstr>
      <vt:lpstr>1_Organic</vt:lpstr>
      <vt:lpstr>Facet</vt:lpstr>
      <vt:lpstr>1_Facet</vt:lpstr>
      <vt:lpstr>2_Facet</vt:lpstr>
      <vt:lpstr>1_Badge</vt:lpstr>
      <vt:lpstr>Damask</vt:lpstr>
      <vt:lpstr>Crop</vt:lpstr>
      <vt:lpstr>Circuit</vt:lpstr>
      <vt:lpstr>Database</vt:lpstr>
      <vt:lpstr>Thanks to Our Sponsors</vt:lpstr>
      <vt:lpstr>Objectives</vt:lpstr>
      <vt:lpstr>Database Management System (DBMS)</vt:lpstr>
      <vt:lpstr>Advantage of DBMS</vt:lpstr>
      <vt:lpstr>Non-Relational Database</vt:lpstr>
      <vt:lpstr>Non-Relational Database</vt:lpstr>
      <vt:lpstr>Relational Model</vt:lpstr>
      <vt:lpstr>Relational Model</vt:lpstr>
      <vt:lpstr>Relational Model</vt:lpstr>
      <vt:lpstr>Relational Model</vt:lpstr>
      <vt:lpstr>Relational Model</vt:lpstr>
      <vt:lpstr>Relational Terms</vt:lpstr>
      <vt:lpstr>Other Types of Entity</vt:lpstr>
      <vt:lpstr>Set of Entity</vt:lpstr>
      <vt:lpstr>Relationship Set</vt:lpstr>
      <vt:lpstr>Ternary Relationship Set</vt:lpstr>
      <vt:lpstr>Integrity Rules</vt:lpstr>
      <vt:lpstr>Designing Database</vt:lpstr>
      <vt:lpstr>Normalisation</vt:lpstr>
      <vt:lpstr>Normalisation</vt:lpstr>
      <vt:lpstr>Normalisation</vt:lpstr>
      <vt:lpstr>PowerPoint Presentation</vt:lpstr>
      <vt:lpstr>PowerPoint Presentation</vt:lpstr>
      <vt:lpstr>Normalisation</vt:lpstr>
      <vt:lpstr>PowerPoint Presentation</vt:lpstr>
      <vt:lpstr>PowerPoint Presentation</vt:lpstr>
      <vt:lpstr>PowerPoint Presentation</vt:lpstr>
      <vt:lpstr>Normalisation</vt:lpstr>
      <vt:lpstr>PowerPoint Presentation</vt:lpstr>
      <vt:lpstr>PowerPoint Presentation</vt:lpstr>
      <vt:lpstr>Denormalised</vt:lpstr>
      <vt:lpstr>PowerPoint Presentation</vt:lpstr>
      <vt:lpstr>Designing Database</vt:lpstr>
      <vt:lpstr>Why SQL?</vt:lpstr>
      <vt:lpstr>SQL</vt:lpstr>
      <vt:lpstr>Simple Statements</vt:lpstr>
      <vt:lpstr>CREATING &amp; MANIPULATING Table</vt:lpstr>
      <vt:lpstr>Create Statements</vt:lpstr>
      <vt:lpstr>Data Types</vt:lpstr>
      <vt:lpstr>Data Types</vt:lpstr>
      <vt:lpstr>Data Types</vt:lpstr>
      <vt:lpstr>Data Types</vt:lpstr>
      <vt:lpstr>ALTER Statements</vt:lpstr>
      <vt:lpstr>IMPORTING DATA</vt:lpstr>
      <vt:lpstr>CREATE &amp; Alter STATEMENTS</vt:lpstr>
      <vt:lpstr>INSERT Statements</vt:lpstr>
      <vt:lpstr>UPDATE Statements</vt:lpstr>
      <vt:lpstr>DELETE Statements</vt:lpstr>
      <vt:lpstr>Insert, UPDATE, Delete STATEMENTS</vt:lpstr>
      <vt:lpstr>Accessing Data</vt:lpstr>
      <vt:lpstr>Select Statements</vt:lpstr>
      <vt:lpstr>COUNT, DISTINCT, LIMIT</vt:lpstr>
      <vt:lpstr>SET OPERATION</vt:lpstr>
      <vt:lpstr>NUMERIC</vt:lpstr>
      <vt:lpstr>String</vt:lpstr>
      <vt:lpstr>String</vt:lpstr>
      <vt:lpstr>SUBQUERIES</vt:lpstr>
      <vt:lpstr>SORTING</vt:lpstr>
      <vt:lpstr>Grouping</vt:lpstr>
      <vt:lpstr>SELECT STATEMENTS</vt:lpstr>
      <vt:lpstr>Join STATEMENT</vt:lpstr>
      <vt:lpstr>Join STATEMENT</vt:lpstr>
      <vt:lpstr>Join STATEMENT</vt:lpstr>
      <vt:lpstr>JOIN STATEMENTS</vt:lpstr>
      <vt:lpstr>AnalyticAL &amp; TransactionAL Processing</vt:lpstr>
      <vt:lpstr>Analytical Processing</vt:lpstr>
      <vt:lpstr>Transactional Processing</vt:lpstr>
      <vt:lpstr>Transactional Processing</vt:lpstr>
      <vt:lpstr>Concurrency Control</vt:lpstr>
      <vt:lpstr>Concurrency Control</vt:lpstr>
      <vt:lpstr>Concurrency Control</vt:lpstr>
      <vt:lpstr>Concurrency Control</vt:lpstr>
      <vt:lpstr>BIG DATA</vt:lpstr>
      <vt:lpstr>Practice</vt:lpstr>
      <vt:lpstr>No_SQL Concept (Optional)</vt:lpstr>
      <vt:lpstr>SQL and pandas (Optional)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file is just A DRAFT.</dc:title>
  <dc:creator>Johnson, Satya</dc:creator>
  <cp:lastModifiedBy>Johnson, Satya</cp:lastModifiedBy>
  <cp:revision>1</cp:revision>
  <dcterms:created xsi:type="dcterms:W3CDTF">2018-09-01T04:42:04Z</dcterms:created>
  <dcterms:modified xsi:type="dcterms:W3CDTF">2018-10-16T20:45:09Z</dcterms:modified>
</cp:coreProperties>
</file>